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72" r:id="rId2"/>
  </p:sldMasterIdLst>
  <p:notesMasterIdLst>
    <p:notesMasterId r:id="rId11"/>
  </p:notesMasterIdLst>
  <p:handoutMasterIdLst>
    <p:handoutMasterId r:id="rId12"/>
  </p:handoutMasterIdLst>
  <p:sldIdLst>
    <p:sldId id="344" r:id="rId3"/>
    <p:sldId id="355" r:id="rId4"/>
    <p:sldId id="711" r:id="rId5"/>
    <p:sldId id="306" r:id="rId6"/>
    <p:sldId id="713" r:id="rId7"/>
    <p:sldId id="743" r:id="rId8"/>
    <p:sldId id="359" r:id="rId9"/>
    <p:sldId id="360" r:id="rId10"/>
  </p:sldIdLst>
  <p:sldSz cx="24384000" cy="13716000"/>
  <p:notesSz cx="7104063" cy="102346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1pPr>
    <a:lvl2pPr marL="0" marR="0" indent="3429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2pPr>
    <a:lvl3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3pPr>
    <a:lvl4pPr marL="0" marR="0" indent="10287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4pPr>
    <a:lvl5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5pPr>
    <a:lvl6pPr marL="0" marR="0" indent="17145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6pPr>
    <a:lvl7pPr marL="0" marR="0" indent="2057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7pPr>
    <a:lvl8pPr marL="0" marR="0" indent="24003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8pPr>
    <a:lvl9pPr marL="0" marR="0" indent="2743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1F9"/>
    <a:srgbClr val="54616A"/>
    <a:srgbClr val="8A9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rgbClr val="5B5854"/>
      </a:tcTxStyle>
      <a:tcStyle>
        <a:tcBdr>
          <a:left>
            <a:ln w="25400" cap="flat">
              <a:solidFill>
                <a:srgbClr val="5B5854"/>
              </a:solidFill>
              <a:custDash>
                <a:ds d="200000" sp="200000"/>
              </a:custDash>
              <a:miter lim="400000"/>
            </a:ln>
          </a:left>
          <a:right>
            <a:ln w="25400" cap="flat">
              <a:solidFill>
                <a:srgbClr val="5B5854"/>
              </a:solidFill>
              <a:custDash>
                <a:ds d="200000" sp="200000"/>
              </a:custDash>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25400" cap="flat">
              <a:solidFill>
                <a:srgbClr val="5B5854"/>
              </a:solidFill>
              <a:custDash>
                <a:ds d="200000" sp="200000"/>
              </a:custDash>
              <a:miter lim="400000"/>
            </a:ln>
          </a:insideV>
        </a:tcBdr>
        <a:fill>
          <a:noFill/>
        </a:fill>
      </a:tcStyle>
    </a:wholeTbl>
    <a:band2H>
      <a:tcTxStyle/>
      <a:tcStyle>
        <a:tcBdr/>
        <a:fill>
          <a:solidFill>
            <a:schemeClr val="accent2">
              <a:hueOff val="-1122706"/>
              <a:satOff val="6504"/>
              <a:lumOff val="15871"/>
              <a:alpha val="17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noFill/>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noFill/>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C7B018BB-80A7-4F77-B60F-C8B233D01FF8}" styleName="">
    <a:tblBg/>
    <a:wholeTbl>
      <a:tcTxStyle b="off" i="off">
        <a:font>
          <a:latin typeface="Avenir Next Medium"/>
          <a:ea typeface="Avenir Next Medium"/>
          <a:cs typeface="Avenir Next Medium"/>
        </a:font>
        <a:srgbClr val="5B5854"/>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BDBBB3"/>
              </a:solidFill>
              <a:prstDash val="solid"/>
              <a:miter lim="400000"/>
            </a:ln>
          </a:insideV>
        </a:tcBdr>
        <a:fill>
          <a:solidFill>
            <a:srgbClr val="E7E3D2"/>
          </a:solidFill>
        </a:fill>
      </a:tcStyle>
    </a:wholeTbl>
    <a:band2H>
      <a:tcTxStyle/>
      <a:tcStyle>
        <a:tcBdr/>
        <a:fill>
          <a:solidFill>
            <a:srgbClr val="F6F2E5"/>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noFill/>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noFill/>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a:tcStyle>
        <a:tcBdr/>
        <a:fill>
          <a:solidFill>
            <a:srgbClr val="F9F5E8"/>
          </a:solidFill>
        </a:fill>
      </a:tcStyle>
    </a:band2H>
    <a:firstCol>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n" i="off">
        <a:font>
          <a:latin typeface="Avenir Next Demi Bold"/>
          <a:ea typeface="Avenir Next Demi Bold"/>
          <a:cs typeface="Avenir Next Demi Bold"/>
        </a:font>
        <a:srgbClr val="5B5854"/>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a:tcStyle>
        <a:tcBdr/>
        <a:fill>
          <a:solidFill>
            <a:srgbClr val="E9E7DC"/>
          </a:solidFill>
        </a:fill>
      </a:tcStyle>
    </a:band2H>
    <a:firstCol>
      <a:tcTxStyle b="on" i="off">
        <a:font>
          <a:latin typeface="Avenir Next Demi Bold"/>
          <a:ea typeface="Avenir Next Demi Bold"/>
          <a:cs typeface="Avenir Next Demi Bold"/>
        </a:font>
        <a:srgbClr val="5B5854"/>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n" i="off">
        <a:font>
          <a:latin typeface="Avenir Next Demi Bold"/>
          <a:ea typeface="Avenir Next Demi Bold"/>
          <a:cs typeface="Avenir Next Demi Bold"/>
        </a:font>
        <a:srgbClr val="5B585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
          <a:latin typeface="Avenir Next Medium"/>
          <a:ea typeface="Avenir Next Medium"/>
          <a:cs typeface="Avenir Next Medium"/>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wholeTbl>
    <a:band2H>
      <a:tcTxStyle/>
      <a:tcStyle>
        <a:tcBdr/>
        <a:fill>
          <a:solidFill>
            <a:schemeClr val="accent2">
              <a:hueOff val="-1122706"/>
              <a:satOff val="6504"/>
              <a:lumOff val="15871"/>
              <a:alpha val="12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50800" cap="flat">
              <a:solidFill>
                <a:schemeClr val="accent5">
                  <a:alpha val="75000"/>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Col>
    <a:la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50800" cap="flat">
              <a:solidFill>
                <a:schemeClr val="accent5">
                  <a:alpha val="75000"/>
                </a:schemeClr>
              </a:solidFill>
              <a:prstDash val="solid"/>
              <a:miter lim="400000"/>
            </a:ln>
          </a:top>
          <a:bottom>
            <a:ln w="12700" cap="flat">
              <a:noFill/>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12700" cap="flat">
              <a:noFill/>
              <a:miter lim="400000"/>
            </a:ln>
          </a:top>
          <a:bottom>
            <a:ln w="50800" cap="flat">
              <a:solidFill>
                <a:schemeClr val="accent5">
                  <a:alpha val="75000"/>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Row>
  </a:tblStyle>
  <a:tblStyle styleId="{8F44A2F1-9E1F-4B54-A3A2-5F16C0AD49E2}" styleName="">
    <a:tblBg/>
    <a:wholeTbl>
      <a:tcTxStyle b="off" i="off">
        <a:font>
          <a:latin typeface="Helvetica Neue UltraLight"/>
          <a:ea typeface="Helvetica Neue UltraLight"/>
          <a:cs typeface="Helvetica Neue UltraLight"/>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Helvetica Neue UltraLight"/>
          <a:ea typeface="Helvetica Neue UltraLight"/>
          <a:cs typeface="Helvetica Neue UltraLight"/>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Helvetica Neue UltraLight"/>
          <a:ea typeface="Helvetica Neue UltraLight"/>
          <a:cs typeface="Helvetica Neue UltraLight"/>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Helvetica Neue UltraLight"/>
          <a:ea typeface="Helvetica Neue UltraLight"/>
          <a:cs typeface="Helvetica Neue UltraLight"/>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01" autoAdjust="0"/>
    <p:restoredTop sz="94539"/>
  </p:normalViewPr>
  <p:slideViewPr>
    <p:cSldViewPr snapToGrid="0" snapToObjects="1">
      <p:cViewPr varScale="1">
        <p:scale>
          <a:sx n="34" d="100"/>
          <a:sy n="34" d="100"/>
        </p:scale>
        <p:origin x="996" y="24"/>
      </p:cViewPr>
      <p:guideLst>
        <p:guide orient="horz" pos="4320"/>
        <p:guide pos="7680"/>
      </p:guideLst>
    </p:cSldViewPr>
  </p:slideViewPr>
  <p:notesTextViewPr>
    <p:cViewPr>
      <p:scale>
        <a:sx n="100" d="100"/>
        <a:sy n="100" d="100"/>
      </p:scale>
      <p:origin x="0" y="0"/>
    </p:cViewPr>
  </p:notesTextViewPr>
  <p:notesViewPr>
    <p:cSldViewPr snapToGrid="0" snapToObjects="1">
      <p:cViewPr varScale="1">
        <p:scale>
          <a:sx n="81" d="100"/>
          <a:sy n="81" d="100"/>
        </p:scale>
        <p:origin x="304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BC626B-F41A-4A0B-AD96-5461A19A8105}"/>
              </a:ext>
            </a:extLst>
          </p:cNvPr>
          <p:cNvSpPr>
            <a:spLocks noGrp="1"/>
          </p:cNvSpPr>
          <p:nvPr>
            <p:ph type="hdr" sz="quarter"/>
          </p:nvPr>
        </p:nvSpPr>
        <p:spPr>
          <a:xfrm>
            <a:off x="0" y="2"/>
            <a:ext cx="3078427" cy="513509"/>
          </a:xfrm>
          <a:prstGeom prst="rect">
            <a:avLst/>
          </a:prstGeom>
        </p:spPr>
        <p:txBody>
          <a:bodyPr vert="horz" lIns="96624" tIns="48313" rIns="96624" bIns="48313" rtlCol="0"/>
          <a:lstStyle>
            <a:lvl1pPr algn="l">
              <a:defRPr sz="1300"/>
            </a:lvl1pPr>
          </a:lstStyle>
          <a:p>
            <a:endParaRPr lang="en-GB"/>
          </a:p>
        </p:txBody>
      </p:sp>
      <p:sp>
        <p:nvSpPr>
          <p:cNvPr id="3" name="Date Placeholder 2">
            <a:extLst>
              <a:ext uri="{FF2B5EF4-FFF2-40B4-BE49-F238E27FC236}">
                <a16:creationId xmlns:a16="http://schemas.microsoft.com/office/drawing/2014/main" id="{321449C0-113B-4966-88BA-21D5A05BB96E}"/>
              </a:ext>
            </a:extLst>
          </p:cNvPr>
          <p:cNvSpPr>
            <a:spLocks noGrp="1"/>
          </p:cNvSpPr>
          <p:nvPr>
            <p:ph type="dt" sz="quarter" idx="1"/>
          </p:nvPr>
        </p:nvSpPr>
        <p:spPr>
          <a:xfrm>
            <a:off x="4023994" y="2"/>
            <a:ext cx="3078427" cy="513509"/>
          </a:xfrm>
          <a:prstGeom prst="rect">
            <a:avLst/>
          </a:prstGeom>
        </p:spPr>
        <p:txBody>
          <a:bodyPr vert="horz" lIns="96624" tIns="48313" rIns="96624" bIns="48313" rtlCol="0"/>
          <a:lstStyle>
            <a:lvl1pPr algn="r">
              <a:defRPr sz="1300"/>
            </a:lvl1pPr>
          </a:lstStyle>
          <a:p>
            <a:fld id="{D4885292-2FEA-4A2F-9B8F-E744D4C251B3}" type="datetimeFigureOut">
              <a:rPr lang="en-GB" smtClean="0"/>
              <a:t>03/05/2023</a:t>
            </a:fld>
            <a:endParaRPr lang="en-GB"/>
          </a:p>
        </p:txBody>
      </p:sp>
      <p:sp>
        <p:nvSpPr>
          <p:cNvPr id="4" name="Footer Placeholder 3">
            <a:extLst>
              <a:ext uri="{FF2B5EF4-FFF2-40B4-BE49-F238E27FC236}">
                <a16:creationId xmlns:a16="http://schemas.microsoft.com/office/drawing/2014/main" id="{00EB1F37-CEF7-493A-B03B-F24FDC5511A4}"/>
              </a:ext>
            </a:extLst>
          </p:cNvPr>
          <p:cNvSpPr>
            <a:spLocks noGrp="1"/>
          </p:cNvSpPr>
          <p:nvPr>
            <p:ph type="ftr" sz="quarter" idx="2"/>
          </p:nvPr>
        </p:nvSpPr>
        <p:spPr>
          <a:xfrm>
            <a:off x="0" y="9721108"/>
            <a:ext cx="3078427" cy="513508"/>
          </a:xfrm>
          <a:prstGeom prst="rect">
            <a:avLst/>
          </a:prstGeom>
        </p:spPr>
        <p:txBody>
          <a:bodyPr vert="horz" lIns="96624" tIns="48313" rIns="96624" bIns="48313"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133C7825-09DB-40F0-986A-FA6B616750CA}"/>
              </a:ext>
            </a:extLst>
          </p:cNvPr>
          <p:cNvSpPr>
            <a:spLocks noGrp="1"/>
          </p:cNvSpPr>
          <p:nvPr>
            <p:ph type="sldNum" sz="quarter" idx="3"/>
          </p:nvPr>
        </p:nvSpPr>
        <p:spPr>
          <a:xfrm>
            <a:off x="4023994" y="9721108"/>
            <a:ext cx="3078427" cy="513508"/>
          </a:xfrm>
          <a:prstGeom prst="rect">
            <a:avLst/>
          </a:prstGeom>
        </p:spPr>
        <p:txBody>
          <a:bodyPr vert="horz" lIns="96624" tIns="48313" rIns="96624" bIns="48313" rtlCol="0" anchor="b"/>
          <a:lstStyle>
            <a:lvl1pPr algn="r">
              <a:defRPr sz="1300"/>
            </a:lvl1pPr>
          </a:lstStyle>
          <a:p>
            <a:fld id="{E356F8F1-C8FA-426F-9B0B-CBC2155E0CC3}" type="slidenum">
              <a:rPr lang="en-GB" smtClean="0"/>
              <a:t>‹#›</a:t>
            </a:fld>
            <a:endParaRPr lang="en-GB"/>
          </a:p>
        </p:txBody>
      </p:sp>
    </p:spTree>
    <p:extLst>
      <p:ext uri="{BB962C8B-B14F-4D97-AF65-F5344CB8AC3E}">
        <p14:creationId xmlns:p14="http://schemas.microsoft.com/office/powerpoint/2010/main" val="3629638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xfrm>
            <a:off x="141288" y="766763"/>
            <a:ext cx="6821487" cy="3838575"/>
          </a:xfrm>
          <a:prstGeom prst="rect">
            <a:avLst/>
          </a:prstGeom>
        </p:spPr>
        <p:txBody>
          <a:bodyPr lIns="96624" tIns="48313" rIns="96624" bIns="48313"/>
          <a:lstStyle/>
          <a:p>
            <a:endParaRPr dirty="0"/>
          </a:p>
        </p:txBody>
      </p:sp>
      <p:sp>
        <p:nvSpPr>
          <p:cNvPr id="31" name="Shape 31"/>
          <p:cNvSpPr>
            <a:spLocks noGrp="1"/>
          </p:cNvSpPr>
          <p:nvPr>
            <p:ph type="body" sz="quarter" idx="1"/>
          </p:nvPr>
        </p:nvSpPr>
        <p:spPr>
          <a:xfrm>
            <a:off x="947210" y="4861442"/>
            <a:ext cx="5209646" cy="4605576"/>
          </a:xfrm>
          <a:prstGeom prst="rect">
            <a:avLst/>
          </a:prstGeom>
        </p:spPr>
        <p:txBody>
          <a:bodyPr lIns="96624" tIns="48313" rIns="96624" bIns="48313"/>
          <a:lstStyle/>
          <a:p>
            <a:endParaRPr/>
          </a:p>
        </p:txBody>
      </p:sp>
    </p:spTree>
    <p:extLst>
      <p:ext uri="{BB962C8B-B14F-4D97-AF65-F5344CB8AC3E}">
        <p14:creationId xmlns:p14="http://schemas.microsoft.com/office/powerpoint/2010/main" val="3532412889"/>
      </p:ext>
    </p:extLst>
  </p:cSld>
  <p:clrMap bg1="lt1" tx1="dk1" bg2="lt2" tx2="dk2" accent1="accent1" accent2="accent2" accent3="accent3" accent4="accent4" accent5="accent5" accent6="accent6" hlink="hlink" folHlink="folHlink"/>
  <p:notesStyle>
    <a:lvl1pPr defTabSz="825500" latinLnBrk="0">
      <a:defRPr sz="3000">
        <a:latin typeface="Arial"/>
        <a:ea typeface="Arial"/>
        <a:cs typeface="Arial"/>
        <a:sym typeface="Lucida Grande"/>
      </a:defRPr>
    </a:lvl1pPr>
    <a:lvl2pPr indent="228600" defTabSz="825500" latinLnBrk="0">
      <a:defRPr sz="3000">
        <a:latin typeface="Lucida Grande"/>
        <a:ea typeface="Lucida Grande"/>
        <a:cs typeface="Lucida Grande"/>
        <a:sym typeface="Lucida Grande"/>
      </a:defRPr>
    </a:lvl2pPr>
    <a:lvl3pPr indent="457200" defTabSz="825500" latinLnBrk="0">
      <a:defRPr sz="3000">
        <a:latin typeface="Lucida Grande"/>
        <a:ea typeface="Lucida Grande"/>
        <a:cs typeface="Lucida Grande"/>
        <a:sym typeface="Lucida Grande"/>
      </a:defRPr>
    </a:lvl3pPr>
    <a:lvl4pPr indent="685800" defTabSz="825500" latinLnBrk="0">
      <a:defRPr sz="3000">
        <a:latin typeface="Lucida Grande"/>
        <a:ea typeface="Lucida Grande"/>
        <a:cs typeface="Lucida Grande"/>
        <a:sym typeface="Lucida Grande"/>
      </a:defRPr>
    </a:lvl4pPr>
    <a:lvl5pPr indent="914400" defTabSz="825500" latinLnBrk="0">
      <a:defRPr sz="3000">
        <a:latin typeface="Lucida Grande"/>
        <a:ea typeface="Lucida Grande"/>
        <a:cs typeface="Lucida Grande"/>
        <a:sym typeface="Lucida Grande"/>
      </a:defRPr>
    </a:lvl5pPr>
    <a:lvl6pPr indent="1143000" defTabSz="825500" latinLnBrk="0">
      <a:defRPr sz="3000">
        <a:latin typeface="Lucida Grande"/>
        <a:ea typeface="Lucida Grande"/>
        <a:cs typeface="Lucida Grande"/>
        <a:sym typeface="Lucida Grande"/>
      </a:defRPr>
    </a:lvl6pPr>
    <a:lvl7pPr indent="1371600" defTabSz="825500" latinLnBrk="0">
      <a:defRPr sz="3000">
        <a:latin typeface="Lucida Grande"/>
        <a:ea typeface="Lucida Grande"/>
        <a:cs typeface="Lucida Grande"/>
        <a:sym typeface="Lucida Grande"/>
      </a:defRPr>
    </a:lvl7pPr>
    <a:lvl8pPr indent="1600200" defTabSz="825500" latinLnBrk="0">
      <a:defRPr sz="3000">
        <a:latin typeface="Lucida Grande"/>
        <a:ea typeface="Lucida Grande"/>
        <a:cs typeface="Lucida Grande"/>
        <a:sym typeface="Lucida Grande"/>
      </a:defRPr>
    </a:lvl8pPr>
    <a:lvl9pPr indent="1828800" defTabSz="825500" latinLnBrk="0">
      <a:defRPr sz="30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hyperlink" Target="http://www.yourcompany.com"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yourcompany.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Inner Page Left">
    <p:spTree>
      <p:nvGrpSpPr>
        <p:cNvPr id="1" name=""/>
        <p:cNvGrpSpPr/>
        <p:nvPr/>
      </p:nvGrpSpPr>
      <p:grpSpPr>
        <a:xfrm>
          <a:off x="0" y="0"/>
          <a:ext cx="0" cy="0"/>
          <a:chOff x="0" y="0"/>
          <a:chExt cx="0" cy="0"/>
        </a:xfrm>
      </p:grpSpPr>
      <p:sp>
        <p:nvSpPr>
          <p:cNvPr id="34" name="Rechteck"/>
          <p:cNvSpPr/>
          <p:nvPr/>
        </p:nvSpPr>
        <p:spPr>
          <a:xfrm>
            <a:off x="23605596" y="12810471"/>
            <a:ext cx="786872" cy="424458"/>
          </a:xfrm>
          <a:prstGeom prst="rect">
            <a:avLst/>
          </a:prstGeom>
          <a:solidFill>
            <a:schemeClr val="tx1"/>
          </a:solidFill>
          <a:ln w="12700">
            <a:miter lim="400000"/>
          </a:ln>
        </p:spPr>
        <p:txBody>
          <a:bodyPr lIns="71438" tIns="71438" rIns="71438" bIns="71438" anchor="ctr"/>
          <a:lstStyle/>
          <a:p>
            <a:pPr>
              <a:lnSpc>
                <a:spcPct val="130000"/>
              </a:lnSpc>
              <a:defRPr sz="2100" b="0" spc="-21"/>
            </a:pPr>
            <a:endParaRPr sz="2100" dirty="0"/>
          </a:p>
        </p:txBody>
      </p:sp>
      <p:sp>
        <p:nvSpPr>
          <p:cNvPr id="35" name="Foliennummer"/>
          <p:cNvSpPr txBox="1">
            <a:spLocks noGrp="1"/>
          </p:cNvSpPr>
          <p:nvPr>
            <p:ph type="sldNum" sz="quarter" idx="2"/>
          </p:nvPr>
        </p:nvSpPr>
        <p:spPr>
          <a:xfrm>
            <a:off x="23711490" y="12792513"/>
            <a:ext cx="575084" cy="421268"/>
          </a:xfrm>
          <a:prstGeom prst="rect">
            <a:avLst/>
          </a:prstGeom>
        </p:spPr>
        <p:txBody>
          <a:bodyPr/>
          <a:lstStyle>
            <a:lvl1pPr>
              <a:defRPr sz="1800" spc="-18">
                <a:solidFill>
                  <a:schemeClr val="bg2"/>
                </a:solidFill>
              </a:defRPr>
            </a:lvl1pPr>
          </a:lstStyle>
          <a:p>
            <a:fld id="{86CB4B4D-7CA3-9044-876B-883B54F8677D}" type="slidenum">
              <a:rPr lang="tr-TR" smtClean="0"/>
              <a:pPr/>
              <a:t>‹#›</a:t>
            </a:fld>
            <a:endParaRPr lang="tr-TR" dirty="0"/>
          </a:p>
        </p:txBody>
      </p:sp>
      <p:sp>
        <p:nvSpPr>
          <p:cNvPr id="36" name="Imperial – Multipurpose Keynote Presentation Template."/>
          <p:cNvSpPr txBox="1"/>
          <p:nvPr/>
        </p:nvSpPr>
        <p:spPr>
          <a:xfrm>
            <a:off x="763607" y="12740257"/>
            <a:ext cx="22856790" cy="286745"/>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lnSpc>
                <a:spcPct val="130000"/>
              </a:lnSpc>
              <a:defRPr sz="1600" b="0" spc="-16"/>
            </a:pPr>
            <a:r>
              <a:rPr sz="1600" b="1" dirty="0">
                <a:solidFill>
                  <a:schemeClr val="bg1"/>
                </a:solidFill>
              </a:rPr>
              <a:t>Imperial –</a:t>
            </a:r>
            <a:r>
              <a:rPr sz="1600" dirty="0">
                <a:solidFill>
                  <a:schemeClr val="bg1"/>
                </a:solidFill>
              </a:rPr>
              <a:t> </a:t>
            </a:r>
            <a:r>
              <a:rPr sz="1600" b="1" dirty="0">
                <a:solidFill>
                  <a:schemeClr val="tx1"/>
                </a:solidFill>
              </a:rPr>
              <a:t>Multipurpose Keynote Presentation Template. </a:t>
            </a:r>
          </a:p>
        </p:txBody>
      </p:sp>
      <p:sp>
        <p:nvSpPr>
          <p:cNvPr id="37" name="www.yourcompany.com"/>
          <p:cNvSpPr txBox="1"/>
          <p:nvPr/>
        </p:nvSpPr>
        <p:spPr>
          <a:xfrm>
            <a:off x="763607" y="12994257"/>
            <a:ext cx="22856790" cy="25090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30000"/>
              </a:lnSpc>
              <a:defRPr sz="1400" b="0" spc="-14">
                <a:solidFill>
                  <a:srgbClr val="38AD96"/>
                </a:solidFill>
                <a:hlinkClick r:id="" action="ppaction://noaction"/>
              </a:defRPr>
            </a:lvl1pPr>
          </a:lstStyle>
          <a:p>
            <a:pPr>
              <a:defRPr>
                <a:solidFill>
                  <a:srgbClr val="394256"/>
                </a:solidFill>
              </a:defRPr>
            </a:pPr>
            <a:r>
              <a:rPr sz="1400" dirty="0">
                <a:solidFill>
                  <a:schemeClr val="bg1"/>
                </a:solidFill>
                <a:hlinkClick r:id="rId2"/>
              </a:rPr>
              <a:t>www.yourcompany.com</a:t>
            </a:r>
          </a:p>
        </p:txBody>
      </p:sp>
      <p:grpSp>
        <p:nvGrpSpPr>
          <p:cNvPr id="44" name="Gruppieren"/>
          <p:cNvGrpSpPr/>
          <p:nvPr/>
        </p:nvGrpSpPr>
        <p:grpSpPr>
          <a:xfrm>
            <a:off x="0" y="13654352"/>
            <a:ext cx="24384000" cy="85792"/>
            <a:chOff x="0" y="0"/>
            <a:chExt cx="24384000" cy="85791"/>
          </a:xfrm>
        </p:grpSpPr>
        <p:sp>
          <p:nvSpPr>
            <p:cNvPr id="38" name="Rechteck"/>
            <p:cNvSpPr/>
            <p:nvPr/>
          </p:nvSpPr>
          <p:spPr>
            <a:xfrm>
              <a:off x="0" y="0"/>
              <a:ext cx="4069795" cy="85792"/>
            </a:xfrm>
            <a:prstGeom prst="rect">
              <a:avLst/>
            </a:prstGeom>
            <a:solidFill>
              <a:schemeClr val="accent1"/>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39" name="Rechteck"/>
            <p:cNvSpPr/>
            <p:nvPr/>
          </p:nvSpPr>
          <p:spPr>
            <a:xfrm>
              <a:off x="4062840" y="0"/>
              <a:ext cx="4069796" cy="85792"/>
            </a:xfrm>
            <a:prstGeom prst="rect">
              <a:avLst/>
            </a:prstGeom>
            <a:solidFill>
              <a:schemeClr val="accent2"/>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0" name="Rechteck"/>
            <p:cNvSpPr/>
            <p:nvPr/>
          </p:nvSpPr>
          <p:spPr>
            <a:xfrm>
              <a:off x="8125683" y="0"/>
              <a:ext cx="4069796" cy="85792"/>
            </a:xfrm>
            <a:prstGeom prst="rect">
              <a:avLst/>
            </a:prstGeom>
            <a:solidFill>
              <a:schemeClr val="accent3"/>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1" name="Rechteck"/>
            <p:cNvSpPr/>
            <p:nvPr/>
          </p:nvSpPr>
          <p:spPr>
            <a:xfrm>
              <a:off x="12188523" y="0"/>
              <a:ext cx="4069796" cy="85792"/>
            </a:xfrm>
            <a:prstGeom prst="rect">
              <a:avLst/>
            </a:prstGeom>
            <a:solidFill>
              <a:schemeClr val="accent4"/>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2" name="Rechteck"/>
            <p:cNvSpPr/>
            <p:nvPr/>
          </p:nvSpPr>
          <p:spPr>
            <a:xfrm>
              <a:off x="16251366" y="0"/>
              <a:ext cx="4069796" cy="85792"/>
            </a:xfrm>
            <a:prstGeom prst="rect">
              <a:avLst/>
            </a:prstGeom>
            <a:solidFill>
              <a:schemeClr val="accent5"/>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3" name="Rechteck"/>
            <p:cNvSpPr/>
            <p:nvPr/>
          </p:nvSpPr>
          <p:spPr>
            <a:xfrm>
              <a:off x="20314205" y="0"/>
              <a:ext cx="4069795" cy="85792"/>
            </a:xfrm>
            <a:prstGeom prst="rect">
              <a:avLst/>
            </a:prstGeom>
            <a:solidFill>
              <a:schemeClr val="accent6"/>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grpSp>
      <p:grpSp>
        <p:nvGrpSpPr>
          <p:cNvPr id="49" name="Gruppieren"/>
          <p:cNvGrpSpPr/>
          <p:nvPr/>
        </p:nvGrpSpPr>
        <p:grpSpPr>
          <a:xfrm rot="5400000">
            <a:off x="23370793" y="12998749"/>
            <a:ext cx="421794" cy="47970"/>
            <a:chOff x="0" y="0"/>
            <a:chExt cx="421791" cy="47967"/>
          </a:xfrm>
        </p:grpSpPr>
        <p:sp>
          <p:nvSpPr>
            <p:cNvPr id="45" name="Rechteck"/>
            <p:cNvSpPr/>
            <p:nvPr/>
          </p:nvSpPr>
          <p:spPr>
            <a:xfrm>
              <a:off x="0" y="0"/>
              <a:ext cx="105584" cy="47968"/>
            </a:xfrm>
            <a:prstGeom prst="rect">
              <a:avLst/>
            </a:prstGeom>
            <a:solidFill>
              <a:schemeClr val="accent1"/>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6" name="Rechteck"/>
            <p:cNvSpPr/>
            <p:nvPr/>
          </p:nvSpPr>
          <p:spPr>
            <a:xfrm>
              <a:off x="105402" y="0"/>
              <a:ext cx="105585" cy="47968"/>
            </a:xfrm>
            <a:prstGeom prst="rect">
              <a:avLst/>
            </a:prstGeom>
            <a:solidFill>
              <a:schemeClr val="accent2"/>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7" name="Rechteck"/>
            <p:cNvSpPr/>
            <p:nvPr/>
          </p:nvSpPr>
          <p:spPr>
            <a:xfrm>
              <a:off x="210805" y="0"/>
              <a:ext cx="105585" cy="47968"/>
            </a:xfrm>
            <a:prstGeom prst="rect">
              <a:avLst/>
            </a:prstGeom>
            <a:solidFill>
              <a:schemeClr val="accent3"/>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8" name="Rechteck"/>
            <p:cNvSpPr/>
            <p:nvPr/>
          </p:nvSpPr>
          <p:spPr>
            <a:xfrm>
              <a:off x="316208" y="0"/>
              <a:ext cx="105584" cy="47968"/>
            </a:xfrm>
            <a:prstGeom prst="rect">
              <a:avLst/>
            </a:prstGeom>
            <a:solidFill>
              <a:schemeClr val="accent4"/>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grpSp>
    </p:spTree>
    <p:extLst>
      <p:ext uri="{BB962C8B-B14F-4D97-AF65-F5344CB8AC3E}">
        <p14:creationId xmlns:p14="http://schemas.microsoft.com/office/powerpoint/2010/main" val="113344651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5"/>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9" y="3362326"/>
            <a:ext cx="10315574" cy="1647824"/>
          </a:xfrm>
        </p:spPr>
        <p:txBody>
          <a:bodyPr anchor="b"/>
          <a:lstStyle>
            <a:lvl1pPr marL="0" indent="0">
              <a:buNone/>
              <a:defRPr sz="4800" b="1"/>
            </a:lvl1pPr>
            <a:lvl2pPr marL="914378" indent="0">
              <a:buNone/>
              <a:defRPr sz="4000" b="1"/>
            </a:lvl2pPr>
            <a:lvl3pPr marL="1828754" indent="0">
              <a:buNone/>
              <a:defRPr sz="3600" b="1"/>
            </a:lvl3pPr>
            <a:lvl4pPr marL="2743132" indent="0">
              <a:buNone/>
              <a:defRPr sz="3200" b="1"/>
            </a:lvl4pPr>
            <a:lvl5pPr marL="3657508" indent="0">
              <a:buNone/>
              <a:defRPr sz="3200" b="1"/>
            </a:lvl5pPr>
            <a:lvl6pPr marL="4571886" indent="0">
              <a:buNone/>
              <a:defRPr sz="3200" b="1"/>
            </a:lvl6pPr>
            <a:lvl7pPr marL="5486262" indent="0">
              <a:buNone/>
              <a:defRPr sz="3200" b="1"/>
            </a:lvl7pPr>
            <a:lvl8pPr marL="6400640" indent="0">
              <a:buNone/>
              <a:defRPr sz="3200" b="1"/>
            </a:lvl8pPr>
            <a:lvl9pPr marL="7315018" indent="0">
              <a:buNone/>
              <a:defRPr sz="3200" b="1"/>
            </a:lvl9pPr>
          </a:lstStyle>
          <a:p>
            <a:pPr lvl="0"/>
            <a:r>
              <a:rPr lang="en-US"/>
              <a:t>Edit Master text styles</a:t>
            </a:r>
          </a:p>
        </p:txBody>
      </p:sp>
      <p:sp>
        <p:nvSpPr>
          <p:cNvPr id="4" name="Content Placeholder 3"/>
          <p:cNvSpPr>
            <a:spLocks noGrp="1"/>
          </p:cNvSpPr>
          <p:nvPr>
            <p:ph sz="half" idx="2"/>
          </p:nvPr>
        </p:nvSpPr>
        <p:spPr>
          <a:xfrm>
            <a:off x="1679579"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2" y="3362326"/>
            <a:ext cx="10366376" cy="1647824"/>
          </a:xfrm>
        </p:spPr>
        <p:txBody>
          <a:bodyPr anchor="b"/>
          <a:lstStyle>
            <a:lvl1pPr marL="0" indent="0">
              <a:buNone/>
              <a:defRPr sz="4800" b="1"/>
            </a:lvl1pPr>
            <a:lvl2pPr marL="914378" indent="0">
              <a:buNone/>
              <a:defRPr sz="4000" b="1"/>
            </a:lvl2pPr>
            <a:lvl3pPr marL="1828754" indent="0">
              <a:buNone/>
              <a:defRPr sz="3600" b="1"/>
            </a:lvl3pPr>
            <a:lvl4pPr marL="2743132" indent="0">
              <a:buNone/>
              <a:defRPr sz="3200" b="1"/>
            </a:lvl4pPr>
            <a:lvl5pPr marL="3657508" indent="0">
              <a:buNone/>
              <a:defRPr sz="3200" b="1"/>
            </a:lvl5pPr>
            <a:lvl6pPr marL="4571886" indent="0">
              <a:buNone/>
              <a:defRPr sz="3200" b="1"/>
            </a:lvl6pPr>
            <a:lvl7pPr marL="5486262" indent="0">
              <a:buNone/>
              <a:defRPr sz="3200" b="1"/>
            </a:lvl7pPr>
            <a:lvl8pPr marL="6400640" indent="0">
              <a:buNone/>
              <a:defRPr sz="3200" b="1"/>
            </a:lvl8pPr>
            <a:lvl9pPr marL="7315018" indent="0">
              <a:buNone/>
              <a:defRPr sz="3200" b="1"/>
            </a:lvl9pPr>
          </a:lstStyle>
          <a:p>
            <a:pPr lvl="0"/>
            <a:r>
              <a:rPr lang="en-US"/>
              <a:t>Edit Master text styles</a:t>
            </a:r>
          </a:p>
        </p:txBody>
      </p:sp>
      <p:sp>
        <p:nvSpPr>
          <p:cNvPr id="6" name="Content Placeholder 5"/>
          <p:cNvSpPr>
            <a:spLocks noGrp="1"/>
          </p:cNvSpPr>
          <p:nvPr>
            <p:ph sz="quarter" idx="4"/>
          </p:nvPr>
        </p:nvSpPr>
        <p:spPr>
          <a:xfrm>
            <a:off x="12344402"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6E0DB7-3B63-5E4C-A57D-CA1F2432FB87}" type="datetimeFigureOut">
              <a:rPr lang="en-US" smtClean="0"/>
              <a:t>03-05-2023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2C93F9-37AF-0342-B1E3-01E9433E268E}" type="slidenum">
              <a:rPr lang="en-US" smtClean="0"/>
              <a:t>‹#›</a:t>
            </a:fld>
            <a:endParaRPr lang="en-US"/>
          </a:p>
        </p:txBody>
      </p:sp>
    </p:spTree>
    <p:extLst>
      <p:ext uri="{BB962C8B-B14F-4D97-AF65-F5344CB8AC3E}">
        <p14:creationId xmlns:p14="http://schemas.microsoft.com/office/powerpoint/2010/main" val="267351946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6E0DB7-3B63-5E4C-A57D-CA1F2432FB87}" type="datetimeFigureOut">
              <a:rPr lang="en-US" smtClean="0"/>
              <a:t>03-05-2023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2C93F9-37AF-0342-B1E3-01E9433E268E}" type="slidenum">
              <a:rPr lang="en-US" smtClean="0"/>
              <a:t>‹#›</a:t>
            </a:fld>
            <a:endParaRPr lang="en-US"/>
          </a:p>
        </p:txBody>
      </p:sp>
    </p:spTree>
    <p:extLst>
      <p:ext uri="{BB962C8B-B14F-4D97-AF65-F5344CB8AC3E}">
        <p14:creationId xmlns:p14="http://schemas.microsoft.com/office/powerpoint/2010/main" val="71328952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6E0DB7-3B63-5E4C-A57D-CA1F2432FB87}" type="datetimeFigureOut">
              <a:rPr lang="en-US" smtClean="0"/>
              <a:t>03-05-2023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2C93F9-37AF-0342-B1E3-01E9433E268E}" type="slidenum">
              <a:rPr lang="en-US" smtClean="0"/>
              <a:t>‹#›</a:t>
            </a:fld>
            <a:endParaRPr lang="en-US"/>
          </a:p>
        </p:txBody>
      </p:sp>
    </p:spTree>
    <p:extLst>
      <p:ext uri="{BB962C8B-B14F-4D97-AF65-F5344CB8AC3E}">
        <p14:creationId xmlns:p14="http://schemas.microsoft.com/office/powerpoint/2010/main" val="75160240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5"/>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378" indent="0">
              <a:buNone/>
              <a:defRPr sz="2800"/>
            </a:lvl2pPr>
            <a:lvl3pPr marL="1828754" indent="0">
              <a:buNone/>
              <a:defRPr sz="2400"/>
            </a:lvl3pPr>
            <a:lvl4pPr marL="2743132" indent="0">
              <a:buNone/>
              <a:defRPr sz="2000"/>
            </a:lvl4pPr>
            <a:lvl5pPr marL="3657508" indent="0">
              <a:buNone/>
              <a:defRPr sz="2000"/>
            </a:lvl5pPr>
            <a:lvl6pPr marL="4571886" indent="0">
              <a:buNone/>
              <a:defRPr sz="2000"/>
            </a:lvl6pPr>
            <a:lvl7pPr marL="5486262" indent="0">
              <a:buNone/>
              <a:defRPr sz="2000"/>
            </a:lvl7pPr>
            <a:lvl8pPr marL="6400640" indent="0">
              <a:buNone/>
              <a:defRPr sz="2000"/>
            </a:lvl8pPr>
            <a:lvl9pPr marL="7315018"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D86E0DB7-3B63-5E4C-A57D-CA1F2432FB87}" type="datetimeFigureOut">
              <a:rPr lang="en-US" smtClean="0"/>
              <a:t>03-05-2023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2C93F9-37AF-0342-B1E3-01E9433E268E}" type="slidenum">
              <a:rPr lang="en-US" smtClean="0"/>
              <a:t>‹#›</a:t>
            </a:fld>
            <a:endParaRPr lang="en-US"/>
          </a:p>
        </p:txBody>
      </p:sp>
    </p:spTree>
    <p:extLst>
      <p:ext uri="{BB962C8B-B14F-4D97-AF65-F5344CB8AC3E}">
        <p14:creationId xmlns:p14="http://schemas.microsoft.com/office/powerpoint/2010/main" val="2003008084"/>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5"/>
            <a:ext cx="12344400" cy="9747250"/>
          </a:xfrm>
        </p:spPr>
        <p:txBody>
          <a:bodyPr/>
          <a:lstStyle>
            <a:lvl1pPr marL="0" indent="0">
              <a:buNone/>
              <a:defRPr sz="6400"/>
            </a:lvl1pPr>
            <a:lvl2pPr marL="914378" indent="0">
              <a:buNone/>
              <a:defRPr sz="5600"/>
            </a:lvl2pPr>
            <a:lvl3pPr marL="1828754" indent="0">
              <a:buNone/>
              <a:defRPr sz="4800"/>
            </a:lvl3pPr>
            <a:lvl4pPr marL="2743132" indent="0">
              <a:buNone/>
              <a:defRPr sz="4000"/>
            </a:lvl4pPr>
            <a:lvl5pPr marL="3657508" indent="0">
              <a:buNone/>
              <a:defRPr sz="4000"/>
            </a:lvl5pPr>
            <a:lvl6pPr marL="4571886" indent="0">
              <a:buNone/>
              <a:defRPr sz="4000"/>
            </a:lvl6pPr>
            <a:lvl7pPr marL="5486262" indent="0">
              <a:buNone/>
              <a:defRPr sz="4000"/>
            </a:lvl7pPr>
            <a:lvl8pPr marL="6400640" indent="0">
              <a:buNone/>
              <a:defRPr sz="4000"/>
            </a:lvl8pPr>
            <a:lvl9pPr marL="7315018"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378" indent="0">
              <a:buNone/>
              <a:defRPr sz="2800"/>
            </a:lvl2pPr>
            <a:lvl3pPr marL="1828754" indent="0">
              <a:buNone/>
              <a:defRPr sz="2400"/>
            </a:lvl3pPr>
            <a:lvl4pPr marL="2743132" indent="0">
              <a:buNone/>
              <a:defRPr sz="2000"/>
            </a:lvl4pPr>
            <a:lvl5pPr marL="3657508" indent="0">
              <a:buNone/>
              <a:defRPr sz="2000"/>
            </a:lvl5pPr>
            <a:lvl6pPr marL="4571886" indent="0">
              <a:buNone/>
              <a:defRPr sz="2000"/>
            </a:lvl6pPr>
            <a:lvl7pPr marL="5486262" indent="0">
              <a:buNone/>
              <a:defRPr sz="2000"/>
            </a:lvl7pPr>
            <a:lvl8pPr marL="6400640" indent="0">
              <a:buNone/>
              <a:defRPr sz="2000"/>
            </a:lvl8pPr>
            <a:lvl9pPr marL="7315018"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D86E0DB7-3B63-5E4C-A57D-CA1F2432FB87}" type="datetimeFigureOut">
              <a:rPr lang="en-US" smtClean="0"/>
              <a:t>03-05-2023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2C93F9-37AF-0342-B1E3-01E9433E268E}" type="slidenum">
              <a:rPr lang="en-US" smtClean="0"/>
              <a:t>‹#›</a:t>
            </a:fld>
            <a:endParaRPr lang="en-US"/>
          </a:p>
        </p:txBody>
      </p:sp>
    </p:spTree>
    <p:extLst>
      <p:ext uri="{BB962C8B-B14F-4D97-AF65-F5344CB8AC3E}">
        <p14:creationId xmlns:p14="http://schemas.microsoft.com/office/powerpoint/2010/main" val="1916225914"/>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6E0DB7-3B63-5E4C-A57D-CA1F2432FB87}" type="datetimeFigureOut">
              <a:rPr lang="en-US" smtClean="0"/>
              <a:t>03-05-2023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C93F9-37AF-0342-B1E3-01E9433E268E}" type="slidenum">
              <a:rPr lang="en-US" smtClean="0"/>
              <a:t>‹#›</a:t>
            </a:fld>
            <a:endParaRPr lang="en-US"/>
          </a:p>
        </p:txBody>
      </p:sp>
    </p:spTree>
    <p:extLst>
      <p:ext uri="{BB962C8B-B14F-4D97-AF65-F5344CB8AC3E}">
        <p14:creationId xmlns:p14="http://schemas.microsoft.com/office/powerpoint/2010/main" val="3371179704"/>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2"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2"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6E0DB7-3B63-5E4C-A57D-CA1F2432FB87}" type="datetimeFigureOut">
              <a:rPr lang="en-US" smtClean="0"/>
              <a:t>03-05-2023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C93F9-37AF-0342-B1E3-01E9433E268E}" type="slidenum">
              <a:rPr lang="en-US" smtClean="0"/>
              <a:t>‹#›</a:t>
            </a:fld>
            <a:endParaRPr lang="en-US"/>
          </a:p>
        </p:txBody>
      </p:sp>
    </p:spTree>
    <p:extLst>
      <p:ext uri="{BB962C8B-B14F-4D97-AF65-F5344CB8AC3E}">
        <p14:creationId xmlns:p14="http://schemas.microsoft.com/office/powerpoint/2010/main" val="219528758"/>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Титульный слайд">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
            <a:ext cx="24384002" cy="13716000"/>
          </a:xfrm>
          <a:prstGeom prst="rect">
            <a:avLst/>
          </a:prstGeom>
        </p:spPr>
      </p:pic>
      <p:sp>
        <p:nvSpPr>
          <p:cNvPr id="3" name="Текст 2"/>
          <p:cNvSpPr>
            <a:spLocks noGrp="1"/>
          </p:cNvSpPr>
          <p:nvPr>
            <p:ph type="body" sz="quarter" idx="11" hasCustomPrompt="1"/>
          </p:nvPr>
        </p:nvSpPr>
        <p:spPr>
          <a:xfrm>
            <a:off x="1103493" y="3546016"/>
            <a:ext cx="21846178" cy="8639960"/>
          </a:xfrm>
          <a:prstGeom prst="rect">
            <a:avLst/>
          </a:prstGeom>
        </p:spPr>
        <p:txBody>
          <a:bodyPr/>
          <a:lstStyle>
            <a:lvl1pPr marL="0" marR="0" indent="0" algn="r" defTabSz="2437974" rtl="0" eaLnBrk="1" fontAlgn="auto" latinLnBrk="0" hangingPunct="1">
              <a:lnSpc>
                <a:spcPct val="150000"/>
              </a:lnSpc>
              <a:spcBef>
                <a:spcPct val="20000"/>
              </a:spcBef>
              <a:spcAft>
                <a:spcPts val="0"/>
              </a:spcAft>
              <a:buClrTx/>
              <a:buSzTx/>
              <a:buFont typeface="Arial" panose="020B0604020202020204" pitchFamily="34" charset="0"/>
              <a:buNone/>
              <a:tabLst/>
              <a:defRPr sz="2400" b="0" i="0" baseline="0">
                <a:solidFill>
                  <a:srgbClr val="4C5561"/>
                </a:solidFill>
                <a:latin typeface="Aller Light" panose="02000503000000020004" pitchFamily="2" charset="0"/>
                <a:cs typeface="Aller Light" panose="02000503000000020004" pitchFamily="2" charset="0"/>
              </a:defRPr>
            </a:lvl1pPr>
            <a:lvl2pPr>
              <a:defRPr sz="2800" b="0" i="0">
                <a:solidFill>
                  <a:srgbClr val="4C5561"/>
                </a:solidFill>
                <a:latin typeface="Aller" panose="02000503030000020004" pitchFamily="2" charset="0"/>
                <a:cs typeface="Aller" panose="02000503030000020004" pitchFamily="2" charset="0"/>
              </a:defRPr>
            </a:lvl2pPr>
            <a:lvl3pPr>
              <a:defRPr sz="2800" b="0" i="0">
                <a:solidFill>
                  <a:srgbClr val="4C5561"/>
                </a:solidFill>
                <a:latin typeface="Aller" panose="02000503030000020004" pitchFamily="2" charset="0"/>
                <a:cs typeface="Aller" panose="02000503030000020004" pitchFamily="2" charset="0"/>
              </a:defRPr>
            </a:lvl3pPr>
            <a:lvl4pPr>
              <a:defRPr sz="2800" b="0" i="0">
                <a:solidFill>
                  <a:srgbClr val="4C5561"/>
                </a:solidFill>
                <a:latin typeface="Aller" panose="02000503030000020004" pitchFamily="2" charset="0"/>
                <a:cs typeface="Aller" panose="02000503030000020004" pitchFamily="2" charset="0"/>
              </a:defRPr>
            </a:lvl4pPr>
            <a:lvl5pPr>
              <a:defRPr sz="2800" b="0" i="0">
                <a:solidFill>
                  <a:srgbClr val="4C5561"/>
                </a:solidFill>
                <a:latin typeface="Aller" panose="02000503030000020004" pitchFamily="2" charset="0"/>
                <a:cs typeface="Aller" panose="02000503030000020004" pitchFamily="2" charset="0"/>
              </a:defRPr>
            </a:lvl5pPr>
          </a:lstStyle>
          <a:p>
            <a:pPr marL="0" marR="0" lvl="0" indent="0" algn="l" defTabSz="2437974"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Example text Example text Example text Example text Example text </a:t>
            </a:r>
            <a:endParaRPr lang="ru-RU" dirty="0"/>
          </a:p>
        </p:txBody>
      </p:sp>
      <p:sp>
        <p:nvSpPr>
          <p:cNvPr id="11" name="Прямоугольник 10"/>
          <p:cNvSpPr/>
          <p:nvPr userDrawn="1"/>
        </p:nvSpPr>
        <p:spPr>
          <a:xfrm>
            <a:off x="21279745" y="2970115"/>
            <a:ext cx="1669926" cy="49178"/>
          </a:xfrm>
          <a:prstGeom prst="rect">
            <a:avLst/>
          </a:prstGeom>
          <a:solidFill>
            <a:srgbClr val="4C5561">
              <a:alpha val="2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ru-RU" sz="1800"/>
          </a:p>
        </p:txBody>
      </p:sp>
      <p:sp>
        <p:nvSpPr>
          <p:cNvPr id="12" name="Заголовок 1"/>
          <p:cNvSpPr>
            <a:spLocks noGrp="1"/>
          </p:cNvSpPr>
          <p:nvPr>
            <p:ph type="title" hasCustomPrompt="1"/>
          </p:nvPr>
        </p:nvSpPr>
        <p:spPr>
          <a:xfrm>
            <a:off x="12391131" y="139397"/>
            <a:ext cx="10584486" cy="2303990"/>
          </a:xfrm>
          <a:prstGeom prst="rect">
            <a:avLst/>
          </a:prstGeom>
        </p:spPr>
        <p:txBody>
          <a:bodyPr>
            <a:noAutofit/>
          </a:bodyPr>
          <a:lstStyle>
            <a:lvl1pPr marL="0" marR="0" indent="0" algn="r" defTabSz="2437974" rtl="0" eaLnBrk="1" fontAlgn="auto" latinLnBrk="0" hangingPunct="1">
              <a:lnSpc>
                <a:spcPct val="100000"/>
              </a:lnSpc>
              <a:spcBef>
                <a:spcPct val="0"/>
              </a:spcBef>
              <a:spcAft>
                <a:spcPts val="0"/>
              </a:spcAft>
              <a:buClrTx/>
              <a:buSzTx/>
              <a:buFontTx/>
              <a:buNone/>
              <a:tabLst/>
              <a:defRPr sz="6598" baseline="0">
                <a:solidFill>
                  <a:srgbClr val="4C5561"/>
                </a:solidFill>
                <a:latin typeface="Aller" panose="02000503030000020004" pitchFamily="2" charset="0"/>
                <a:cs typeface="Lato Semibold" panose="020F0702020204030203" pitchFamily="34" charset="0"/>
              </a:defRPr>
            </a:lvl1pPr>
          </a:lstStyle>
          <a:p>
            <a:r>
              <a:rPr lang="en-US" dirty="0"/>
              <a:t>GRAPHIC AND</a:t>
            </a:r>
            <a:br>
              <a:rPr lang="en-US" dirty="0"/>
            </a:br>
            <a:r>
              <a:rPr lang="en-US" dirty="0"/>
              <a:t>INFOGRAPHIC SLIDES</a:t>
            </a:r>
            <a:endParaRPr lang="ru-RU" dirty="0"/>
          </a:p>
        </p:txBody>
      </p:sp>
    </p:spTree>
    <p:extLst>
      <p:ext uri="{BB962C8B-B14F-4D97-AF65-F5344CB8AC3E}">
        <p14:creationId xmlns:p14="http://schemas.microsoft.com/office/powerpoint/2010/main" val="365511389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Inner Page Right">
    <p:spTree>
      <p:nvGrpSpPr>
        <p:cNvPr id="1" name=""/>
        <p:cNvGrpSpPr/>
        <p:nvPr/>
      </p:nvGrpSpPr>
      <p:grpSpPr>
        <a:xfrm>
          <a:off x="0" y="0"/>
          <a:ext cx="0" cy="0"/>
          <a:chOff x="0" y="0"/>
          <a:chExt cx="0" cy="0"/>
        </a:xfrm>
      </p:grpSpPr>
      <p:sp>
        <p:nvSpPr>
          <p:cNvPr id="56" name="Rechteck"/>
          <p:cNvSpPr/>
          <p:nvPr/>
        </p:nvSpPr>
        <p:spPr>
          <a:xfrm>
            <a:off x="530" y="12810471"/>
            <a:ext cx="786872" cy="424458"/>
          </a:xfrm>
          <a:prstGeom prst="rect">
            <a:avLst/>
          </a:prstGeom>
          <a:solidFill>
            <a:schemeClr val="tx1"/>
          </a:solidFill>
          <a:ln w="12700">
            <a:miter lim="400000"/>
          </a:ln>
        </p:spPr>
        <p:txBody>
          <a:bodyPr lIns="71438" tIns="71438" rIns="71438" bIns="71438" anchor="ctr"/>
          <a:lstStyle/>
          <a:p>
            <a:pPr>
              <a:lnSpc>
                <a:spcPct val="130000"/>
              </a:lnSpc>
              <a:defRPr sz="2100" b="0" spc="-21"/>
            </a:pPr>
            <a:endParaRPr sz="2100" dirty="0"/>
          </a:p>
        </p:txBody>
      </p:sp>
      <p:sp>
        <p:nvSpPr>
          <p:cNvPr id="57" name="Foliennummer"/>
          <p:cNvSpPr txBox="1">
            <a:spLocks noGrp="1"/>
          </p:cNvSpPr>
          <p:nvPr>
            <p:ph type="sldNum" sz="quarter" idx="2"/>
          </p:nvPr>
        </p:nvSpPr>
        <p:spPr>
          <a:xfrm>
            <a:off x="106424" y="12795819"/>
            <a:ext cx="575084" cy="421268"/>
          </a:xfrm>
          <a:prstGeom prst="rect">
            <a:avLst/>
          </a:prstGeom>
        </p:spPr>
        <p:txBody>
          <a:bodyPr/>
          <a:lstStyle>
            <a:lvl1pPr>
              <a:defRPr sz="1800" spc="-18">
                <a:solidFill>
                  <a:schemeClr val="bg2"/>
                </a:solidFill>
              </a:defRPr>
            </a:lvl1pPr>
          </a:lstStyle>
          <a:p>
            <a:fld id="{86CB4B4D-7CA3-9044-876B-883B54F8677D}" type="slidenum">
              <a:rPr lang="tr-TR" smtClean="0"/>
              <a:pPr/>
              <a:t>‹#›</a:t>
            </a:fld>
            <a:endParaRPr lang="tr-TR" dirty="0"/>
          </a:p>
        </p:txBody>
      </p:sp>
      <p:sp>
        <p:nvSpPr>
          <p:cNvPr id="58" name="Imperial – Multipurpose Keynote Presentation Template."/>
          <p:cNvSpPr txBox="1"/>
          <p:nvPr/>
        </p:nvSpPr>
        <p:spPr>
          <a:xfrm>
            <a:off x="763607" y="12740257"/>
            <a:ext cx="22856790" cy="286745"/>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lgn="r">
              <a:lnSpc>
                <a:spcPct val="130000"/>
              </a:lnSpc>
              <a:defRPr sz="1600" b="0" spc="-16"/>
            </a:pPr>
            <a:r>
              <a:rPr sz="1600" b="1" dirty="0">
                <a:solidFill>
                  <a:schemeClr val="bg1"/>
                </a:solidFill>
              </a:rPr>
              <a:t>Imperial –</a:t>
            </a:r>
            <a:r>
              <a:rPr sz="1600" dirty="0">
                <a:solidFill>
                  <a:schemeClr val="bg1"/>
                </a:solidFill>
              </a:rPr>
              <a:t> </a:t>
            </a:r>
            <a:r>
              <a:rPr sz="1600" b="1" dirty="0">
                <a:solidFill>
                  <a:schemeClr val="tx1"/>
                </a:solidFill>
              </a:rPr>
              <a:t>Multipurpose Keynote Presentation Template. </a:t>
            </a:r>
          </a:p>
        </p:txBody>
      </p:sp>
      <p:sp>
        <p:nvSpPr>
          <p:cNvPr id="59" name="www.yourcompany.com"/>
          <p:cNvSpPr txBox="1"/>
          <p:nvPr/>
        </p:nvSpPr>
        <p:spPr>
          <a:xfrm>
            <a:off x="763607" y="12994257"/>
            <a:ext cx="22856790" cy="25090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r">
              <a:lnSpc>
                <a:spcPct val="130000"/>
              </a:lnSpc>
              <a:defRPr sz="1400" b="0" spc="-14">
                <a:solidFill>
                  <a:srgbClr val="38AD96"/>
                </a:solidFill>
                <a:hlinkClick r:id="" action="ppaction://noaction"/>
              </a:defRPr>
            </a:lvl1pPr>
          </a:lstStyle>
          <a:p>
            <a:pPr>
              <a:defRPr>
                <a:solidFill>
                  <a:srgbClr val="394256"/>
                </a:solidFill>
              </a:defRPr>
            </a:pPr>
            <a:r>
              <a:rPr sz="1400" dirty="0">
                <a:solidFill>
                  <a:schemeClr val="bg1"/>
                </a:solidFill>
                <a:hlinkClick r:id="rId2"/>
              </a:rPr>
              <a:t>www.yourcompany.com</a:t>
            </a:r>
          </a:p>
        </p:txBody>
      </p:sp>
      <p:grpSp>
        <p:nvGrpSpPr>
          <p:cNvPr id="66" name="Gruppieren"/>
          <p:cNvGrpSpPr/>
          <p:nvPr/>
        </p:nvGrpSpPr>
        <p:grpSpPr>
          <a:xfrm>
            <a:off x="0" y="13654352"/>
            <a:ext cx="24384000" cy="85792"/>
            <a:chOff x="0" y="0"/>
            <a:chExt cx="24384000" cy="85791"/>
          </a:xfrm>
        </p:grpSpPr>
        <p:sp>
          <p:nvSpPr>
            <p:cNvPr id="60" name="Rechteck"/>
            <p:cNvSpPr/>
            <p:nvPr/>
          </p:nvSpPr>
          <p:spPr>
            <a:xfrm>
              <a:off x="0" y="0"/>
              <a:ext cx="4069795" cy="85792"/>
            </a:xfrm>
            <a:prstGeom prst="rect">
              <a:avLst/>
            </a:prstGeom>
            <a:solidFill>
              <a:srgbClr val="1AAD96"/>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1" name="Rechteck"/>
            <p:cNvSpPr/>
            <p:nvPr/>
          </p:nvSpPr>
          <p:spPr>
            <a:xfrm>
              <a:off x="4062840" y="0"/>
              <a:ext cx="4069796" cy="85792"/>
            </a:xfrm>
            <a:prstGeom prst="rect">
              <a:avLst/>
            </a:prstGeom>
            <a:solidFill>
              <a:srgbClr val="A9C370"/>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2" name="Rechteck"/>
            <p:cNvSpPr/>
            <p:nvPr/>
          </p:nvSpPr>
          <p:spPr>
            <a:xfrm>
              <a:off x="8125683" y="0"/>
              <a:ext cx="4069796" cy="85792"/>
            </a:xfrm>
            <a:prstGeom prst="rect">
              <a:avLst/>
            </a:prstGeom>
            <a:solidFill>
              <a:srgbClr val="F5AE3B"/>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3" name="Rechteck"/>
            <p:cNvSpPr/>
            <p:nvPr/>
          </p:nvSpPr>
          <p:spPr>
            <a:xfrm>
              <a:off x="12188523" y="0"/>
              <a:ext cx="4069796" cy="85792"/>
            </a:xfrm>
            <a:prstGeom prst="rect">
              <a:avLst/>
            </a:prstGeom>
            <a:solidFill>
              <a:srgbClr val="CC4E3D"/>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4" name="Rechteck"/>
            <p:cNvSpPr/>
            <p:nvPr/>
          </p:nvSpPr>
          <p:spPr>
            <a:xfrm>
              <a:off x="16251366" y="0"/>
              <a:ext cx="4069796" cy="85792"/>
            </a:xfrm>
            <a:prstGeom prst="rect">
              <a:avLst/>
            </a:prstGeom>
            <a:solidFill>
              <a:srgbClr val="56687C"/>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5" name="Rechteck"/>
            <p:cNvSpPr/>
            <p:nvPr/>
          </p:nvSpPr>
          <p:spPr>
            <a:xfrm>
              <a:off x="20314205" y="0"/>
              <a:ext cx="4069795" cy="85792"/>
            </a:xfrm>
            <a:prstGeom prst="rect">
              <a:avLst/>
            </a:prstGeom>
            <a:solidFill>
              <a:srgbClr val="94A4B5"/>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grpSp>
      <p:grpSp>
        <p:nvGrpSpPr>
          <p:cNvPr id="71" name="Gruppieren"/>
          <p:cNvGrpSpPr/>
          <p:nvPr/>
        </p:nvGrpSpPr>
        <p:grpSpPr>
          <a:xfrm rot="5400000">
            <a:off x="599693" y="12998749"/>
            <a:ext cx="421794" cy="47970"/>
            <a:chOff x="0" y="0"/>
            <a:chExt cx="421791" cy="47967"/>
          </a:xfrm>
        </p:grpSpPr>
        <p:sp>
          <p:nvSpPr>
            <p:cNvPr id="67" name="Rechteck"/>
            <p:cNvSpPr/>
            <p:nvPr/>
          </p:nvSpPr>
          <p:spPr>
            <a:xfrm>
              <a:off x="0" y="0"/>
              <a:ext cx="105584" cy="47968"/>
            </a:xfrm>
            <a:prstGeom prst="rect">
              <a:avLst/>
            </a:prstGeom>
            <a:solidFill>
              <a:schemeClr val="accent1"/>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8" name="Rechteck"/>
            <p:cNvSpPr/>
            <p:nvPr/>
          </p:nvSpPr>
          <p:spPr>
            <a:xfrm>
              <a:off x="105402" y="0"/>
              <a:ext cx="105585" cy="47968"/>
            </a:xfrm>
            <a:prstGeom prst="rect">
              <a:avLst/>
            </a:prstGeom>
            <a:solidFill>
              <a:schemeClr val="accent2"/>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9" name="Rechteck"/>
            <p:cNvSpPr/>
            <p:nvPr/>
          </p:nvSpPr>
          <p:spPr>
            <a:xfrm>
              <a:off x="210805" y="0"/>
              <a:ext cx="105585" cy="47968"/>
            </a:xfrm>
            <a:prstGeom prst="rect">
              <a:avLst/>
            </a:prstGeom>
            <a:solidFill>
              <a:schemeClr val="accent3"/>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70" name="Rechteck"/>
            <p:cNvSpPr/>
            <p:nvPr/>
          </p:nvSpPr>
          <p:spPr>
            <a:xfrm>
              <a:off x="316208" y="0"/>
              <a:ext cx="105584" cy="47968"/>
            </a:xfrm>
            <a:prstGeom prst="rect">
              <a:avLst/>
            </a:prstGeom>
            <a:solidFill>
              <a:schemeClr val="accent4"/>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grpSp>
    </p:spTree>
    <p:extLst>
      <p:ext uri="{BB962C8B-B14F-4D97-AF65-F5344CB8AC3E}">
        <p14:creationId xmlns:p14="http://schemas.microsoft.com/office/powerpoint/2010/main" val="1583018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58029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6E0DB7-3B63-5E4C-A57D-CA1F2432FB87}" type="datetimeFigureOut">
              <a:rPr lang="en-US" smtClean="0"/>
              <a:t>03-05-2023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2C93F9-37AF-0342-B1E3-01E9433E268E}" type="slidenum">
              <a:rPr lang="en-US" smtClean="0"/>
              <a:t>‹#›</a:t>
            </a:fld>
            <a:endParaRPr lang="en-US"/>
          </a:p>
        </p:txBody>
      </p:sp>
    </p:spTree>
    <p:extLst>
      <p:ext uri="{BB962C8B-B14F-4D97-AF65-F5344CB8AC3E}">
        <p14:creationId xmlns:p14="http://schemas.microsoft.com/office/powerpoint/2010/main" val="256579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2C93F9-37AF-0342-B1E3-01E9433E268E}" type="slidenum">
              <a:rPr lang="en-US" smtClean="0"/>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0042" b="15932"/>
          <a:stretch/>
        </p:blipFill>
        <p:spPr>
          <a:xfrm>
            <a:off x="295562" y="12661864"/>
            <a:ext cx="3298632" cy="891060"/>
          </a:xfrm>
          <a:prstGeom prst="rect">
            <a:avLst/>
          </a:prstGeom>
        </p:spPr>
      </p:pic>
      <p:sp>
        <p:nvSpPr>
          <p:cNvPr id="9" name="Rectangle 8"/>
          <p:cNvSpPr/>
          <p:nvPr userDrawn="1"/>
        </p:nvSpPr>
        <p:spPr>
          <a:xfrm>
            <a:off x="0" y="0"/>
            <a:ext cx="24384000" cy="1810328"/>
          </a:xfrm>
          <a:prstGeom prst="rect">
            <a:avLst/>
          </a:prstGeom>
          <a:solidFill>
            <a:srgbClr val="034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00"/>
          </a:p>
        </p:txBody>
      </p:sp>
    </p:spTree>
    <p:extLst>
      <p:ext uri="{BB962C8B-B14F-4D97-AF65-F5344CB8AC3E}">
        <p14:creationId xmlns:p14="http://schemas.microsoft.com/office/powerpoint/2010/main" val="316081613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378" indent="0" algn="ctr">
              <a:buNone/>
              <a:defRPr sz="4000"/>
            </a:lvl2pPr>
            <a:lvl3pPr marL="1828754" indent="0" algn="ctr">
              <a:buNone/>
              <a:defRPr sz="3600"/>
            </a:lvl3pPr>
            <a:lvl4pPr marL="2743132" indent="0" algn="ctr">
              <a:buNone/>
              <a:defRPr sz="3200"/>
            </a:lvl4pPr>
            <a:lvl5pPr marL="3657508" indent="0" algn="ctr">
              <a:buNone/>
              <a:defRPr sz="3200"/>
            </a:lvl5pPr>
            <a:lvl6pPr marL="4571886" indent="0" algn="ctr">
              <a:buNone/>
              <a:defRPr sz="3200"/>
            </a:lvl6pPr>
            <a:lvl7pPr marL="5486262" indent="0" algn="ctr">
              <a:buNone/>
              <a:defRPr sz="3200"/>
            </a:lvl7pPr>
            <a:lvl8pPr marL="6400640" indent="0" algn="ctr">
              <a:buNone/>
              <a:defRPr sz="3200"/>
            </a:lvl8pPr>
            <a:lvl9pPr marL="7315018"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D86E0DB7-3B63-5E4C-A57D-CA1F2432FB87}" type="datetimeFigureOut">
              <a:rPr lang="en-US" smtClean="0"/>
              <a:t>03-05-2023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C93F9-37AF-0342-B1E3-01E9433E268E}" type="slidenum">
              <a:rPr lang="en-US" smtClean="0"/>
              <a:t>‹#›</a:t>
            </a:fld>
            <a:endParaRPr lang="en-US"/>
          </a:p>
        </p:txBody>
      </p:sp>
    </p:spTree>
    <p:extLst>
      <p:ext uri="{BB962C8B-B14F-4D97-AF65-F5344CB8AC3E}">
        <p14:creationId xmlns:p14="http://schemas.microsoft.com/office/powerpoint/2010/main" val="391219434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6E0DB7-3B63-5E4C-A57D-CA1F2432FB87}" type="datetimeFigureOut">
              <a:rPr lang="en-US" smtClean="0"/>
              <a:t>03-05-2023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C93F9-37AF-0342-B1E3-01E9433E268E}" type="slidenum">
              <a:rPr lang="en-US" smtClean="0"/>
              <a:t>‹#›</a:t>
            </a:fld>
            <a:endParaRPr lang="en-US"/>
          </a:p>
        </p:txBody>
      </p:sp>
    </p:spTree>
    <p:extLst>
      <p:ext uri="{BB962C8B-B14F-4D97-AF65-F5344CB8AC3E}">
        <p14:creationId xmlns:p14="http://schemas.microsoft.com/office/powerpoint/2010/main" val="301210620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2" y="3419481"/>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2" y="9178931"/>
            <a:ext cx="21031200" cy="3000374"/>
          </a:xfrm>
        </p:spPr>
        <p:txBody>
          <a:bodyPr/>
          <a:lstStyle>
            <a:lvl1pPr marL="0" indent="0">
              <a:buNone/>
              <a:defRPr sz="4800">
                <a:solidFill>
                  <a:schemeClr val="tx1">
                    <a:tint val="75000"/>
                  </a:schemeClr>
                </a:solidFill>
              </a:defRPr>
            </a:lvl1pPr>
            <a:lvl2pPr marL="914378" indent="0">
              <a:buNone/>
              <a:defRPr sz="4000">
                <a:solidFill>
                  <a:schemeClr val="tx1">
                    <a:tint val="75000"/>
                  </a:schemeClr>
                </a:solidFill>
              </a:defRPr>
            </a:lvl2pPr>
            <a:lvl3pPr marL="1828754" indent="0">
              <a:buNone/>
              <a:defRPr sz="3600">
                <a:solidFill>
                  <a:schemeClr val="tx1">
                    <a:tint val="75000"/>
                  </a:schemeClr>
                </a:solidFill>
              </a:defRPr>
            </a:lvl3pPr>
            <a:lvl4pPr marL="2743132" indent="0">
              <a:buNone/>
              <a:defRPr sz="3200">
                <a:solidFill>
                  <a:schemeClr val="tx1">
                    <a:tint val="75000"/>
                  </a:schemeClr>
                </a:solidFill>
              </a:defRPr>
            </a:lvl4pPr>
            <a:lvl5pPr marL="3657508" indent="0">
              <a:buNone/>
              <a:defRPr sz="3200">
                <a:solidFill>
                  <a:schemeClr val="tx1">
                    <a:tint val="75000"/>
                  </a:schemeClr>
                </a:solidFill>
              </a:defRPr>
            </a:lvl5pPr>
            <a:lvl6pPr marL="4571886" indent="0">
              <a:buNone/>
              <a:defRPr sz="3200">
                <a:solidFill>
                  <a:schemeClr val="tx1">
                    <a:tint val="75000"/>
                  </a:schemeClr>
                </a:solidFill>
              </a:defRPr>
            </a:lvl6pPr>
            <a:lvl7pPr marL="5486262" indent="0">
              <a:buNone/>
              <a:defRPr sz="3200">
                <a:solidFill>
                  <a:schemeClr val="tx1">
                    <a:tint val="75000"/>
                  </a:schemeClr>
                </a:solidFill>
              </a:defRPr>
            </a:lvl7pPr>
            <a:lvl8pPr marL="6400640" indent="0">
              <a:buNone/>
              <a:defRPr sz="3200">
                <a:solidFill>
                  <a:schemeClr val="tx1">
                    <a:tint val="75000"/>
                  </a:schemeClr>
                </a:solidFill>
              </a:defRPr>
            </a:lvl8pPr>
            <a:lvl9pPr marL="7315018"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6E0DB7-3B63-5E4C-A57D-CA1F2432FB87}" type="datetimeFigureOut">
              <a:rPr lang="en-US" smtClean="0"/>
              <a:t>03-05-2023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C93F9-37AF-0342-B1E3-01E9433E268E}" type="slidenum">
              <a:rPr lang="en-US" smtClean="0"/>
              <a:t>‹#›</a:t>
            </a:fld>
            <a:endParaRPr lang="en-US"/>
          </a:p>
        </p:txBody>
      </p:sp>
    </p:spTree>
    <p:extLst>
      <p:ext uri="{BB962C8B-B14F-4D97-AF65-F5344CB8AC3E}">
        <p14:creationId xmlns:p14="http://schemas.microsoft.com/office/powerpoint/2010/main" val="386095459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6E0DB7-3B63-5E4C-A57D-CA1F2432FB87}" type="datetimeFigureOut">
              <a:rPr lang="en-US" smtClean="0"/>
              <a:t>03-05-2023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2C93F9-37AF-0342-B1E3-01E9433E268E}" type="slidenum">
              <a:rPr lang="en-US" smtClean="0"/>
              <a:t>‹#›</a:t>
            </a:fld>
            <a:endParaRPr lang="en-US"/>
          </a:p>
        </p:txBody>
      </p:sp>
    </p:spTree>
    <p:extLst>
      <p:ext uri="{BB962C8B-B14F-4D97-AF65-F5344CB8AC3E}">
        <p14:creationId xmlns:p14="http://schemas.microsoft.com/office/powerpoint/2010/main" val="366186785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Imperial – Multipurpose Keynote Presentation Template."/>
          <p:cNvSpPr txBox="1"/>
          <p:nvPr/>
        </p:nvSpPr>
        <p:spPr>
          <a:xfrm>
            <a:off x="763607" y="12816457"/>
            <a:ext cx="22856790" cy="286745"/>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lgn="ctr">
              <a:lnSpc>
                <a:spcPct val="130000"/>
              </a:lnSpc>
              <a:defRPr sz="1600" b="0" spc="-16"/>
            </a:pPr>
            <a:r>
              <a:rPr sz="1600" b="1" dirty="0">
                <a:solidFill>
                  <a:schemeClr val="bg1"/>
                </a:solidFill>
              </a:rPr>
              <a:t>Imperial –</a:t>
            </a:r>
            <a:r>
              <a:rPr sz="1600" dirty="0">
                <a:solidFill>
                  <a:schemeClr val="bg1"/>
                </a:solidFill>
              </a:rPr>
              <a:t> </a:t>
            </a:r>
            <a:r>
              <a:rPr sz="1600" b="1" dirty="0">
                <a:solidFill>
                  <a:schemeClr val="tx1"/>
                </a:solidFill>
              </a:rPr>
              <a:t>Multipurpose Keynote Presentation Template. </a:t>
            </a:r>
          </a:p>
        </p:txBody>
      </p:sp>
      <p:grpSp>
        <p:nvGrpSpPr>
          <p:cNvPr id="9" name="Gruppieren"/>
          <p:cNvGrpSpPr/>
          <p:nvPr/>
        </p:nvGrpSpPr>
        <p:grpSpPr>
          <a:xfrm>
            <a:off x="0" y="13654352"/>
            <a:ext cx="24384000" cy="85792"/>
            <a:chOff x="0" y="0"/>
            <a:chExt cx="24384000" cy="85791"/>
          </a:xfrm>
        </p:grpSpPr>
        <p:sp>
          <p:nvSpPr>
            <p:cNvPr id="3" name="Rechteck"/>
            <p:cNvSpPr/>
            <p:nvPr/>
          </p:nvSpPr>
          <p:spPr>
            <a:xfrm>
              <a:off x="0" y="0"/>
              <a:ext cx="4069795" cy="85792"/>
            </a:xfrm>
            <a:prstGeom prst="rect">
              <a:avLst/>
            </a:prstGeom>
            <a:solidFill>
              <a:schemeClr val="accent1"/>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 name="Rechteck"/>
            <p:cNvSpPr/>
            <p:nvPr/>
          </p:nvSpPr>
          <p:spPr>
            <a:xfrm>
              <a:off x="4062840" y="0"/>
              <a:ext cx="4069796" cy="85792"/>
            </a:xfrm>
            <a:prstGeom prst="rect">
              <a:avLst/>
            </a:prstGeom>
            <a:solidFill>
              <a:schemeClr val="accent2"/>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5" name="Rechteck"/>
            <p:cNvSpPr/>
            <p:nvPr/>
          </p:nvSpPr>
          <p:spPr>
            <a:xfrm>
              <a:off x="8125683" y="0"/>
              <a:ext cx="4069796" cy="85792"/>
            </a:xfrm>
            <a:prstGeom prst="rect">
              <a:avLst/>
            </a:prstGeom>
            <a:solidFill>
              <a:schemeClr val="accent3"/>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 name="Rechteck"/>
            <p:cNvSpPr/>
            <p:nvPr/>
          </p:nvSpPr>
          <p:spPr>
            <a:xfrm>
              <a:off x="12188523" y="0"/>
              <a:ext cx="4069796" cy="85792"/>
            </a:xfrm>
            <a:prstGeom prst="rect">
              <a:avLst/>
            </a:prstGeom>
            <a:solidFill>
              <a:schemeClr val="accent4"/>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7" name="Rechteck"/>
            <p:cNvSpPr/>
            <p:nvPr/>
          </p:nvSpPr>
          <p:spPr>
            <a:xfrm>
              <a:off x="16251366" y="0"/>
              <a:ext cx="4069796" cy="85792"/>
            </a:xfrm>
            <a:prstGeom prst="rect">
              <a:avLst/>
            </a:prstGeom>
            <a:solidFill>
              <a:schemeClr val="accent5"/>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8" name="Rechteck"/>
            <p:cNvSpPr/>
            <p:nvPr/>
          </p:nvSpPr>
          <p:spPr>
            <a:xfrm>
              <a:off x="20314205" y="0"/>
              <a:ext cx="4069795" cy="85792"/>
            </a:xfrm>
            <a:prstGeom prst="rect">
              <a:avLst/>
            </a:prstGeom>
            <a:solidFill>
              <a:schemeClr val="accent6"/>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grpSp>
      <p:sp>
        <p:nvSpPr>
          <p:cNvPr id="10" name="Rechteck"/>
          <p:cNvSpPr/>
          <p:nvPr/>
        </p:nvSpPr>
        <p:spPr>
          <a:xfrm>
            <a:off x="11798564" y="13301536"/>
            <a:ext cx="786872" cy="424460"/>
          </a:xfrm>
          <a:prstGeom prst="rect">
            <a:avLst/>
          </a:prstGeom>
          <a:solidFill>
            <a:schemeClr val="tx1"/>
          </a:solidFill>
          <a:ln w="12700">
            <a:miter lim="400000"/>
          </a:ln>
        </p:spPr>
        <p:txBody>
          <a:bodyPr lIns="71438" tIns="71438" rIns="71438" bIns="71438" anchor="ctr"/>
          <a:lstStyle/>
          <a:p>
            <a:pPr>
              <a:lnSpc>
                <a:spcPct val="130000"/>
              </a:lnSpc>
              <a:defRPr sz="2100" b="0" spc="-21"/>
            </a:pPr>
            <a:endParaRPr sz="2100" dirty="0"/>
          </a:p>
        </p:txBody>
      </p:sp>
      <p:sp>
        <p:nvSpPr>
          <p:cNvPr id="11" name="Foliennummer"/>
          <p:cNvSpPr txBox="1">
            <a:spLocks noGrp="1"/>
          </p:cNvSpPr>
          <p:nvPr>
            <p:ph type="sldNum" sz="quarter" idx="2"/>
          </p:nvPr>
        </p:nvSpPr>
        <p:spPr>
          <a:xfrm>
            <a:off x="11798564" y="13308978"/>
            <a:ext cx="786872" cy="390491"/>
          </a:xfrm>
          <a:prstGeom prst="rect">
            <a:avLst/>
          </a:prstGeom>
          <a:ln w="12700">
            <a:miter lim="400000"/>
          </a:ln>
        </p:spPr>
        <p:txBody>
          <a:bodyPr lIns="71437" tIns="71437" rIns="71437" bIns="71437">
            <a:spAutoFit/>
          </a:bodyPr>
          <a:lstStyle>
            <a:lvl1pPr algn="ctr">
              <a:lnSpc>
                <a:spcPct val="100000"/>
              </a:lnSpc>
              <a:defRPr sz="1600" b="0" spc="-16">
                <a:solidFill>
                  <a:schemeClr val="bg2"/>
                </a:solidFill>
              </a:defRPr>
            </a:lvl1pPr>
          </a:lstStyle>
          <a:p>
            <a:fld id="{86CB4B4D-7CA3-9044-876B-883B54F8677D}" type="slidenum">
              <a:rPr lang="tr-TR" smtClean="0"/>
              <a:pPr/>
              <a:t>‹#›</a:t>
            </a:fld>
            <a:endParaRPr lang="tr-TR"/>
          </a:p>
        </p:txBody>
      </p:sp>
      <p:sp>
        <p:nvSpPr>
          <p:cNvPr id="12" name="Titeltext"/>
          <p:cNvSpPr txBox="1">
            <a:spLocks noGrp="1"/>
          </p:cNvSpPr>
          <p:nvPr>
            <p:ph type="title"/>
          </p:nvPr>
        </p:nvSpPr>
        <p:spPr>
          <a:xfrm>
            <a:off x="4387455" y="357188"/>
            <a:ext cx="15609094" cy="303609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rPr dirty="0"/>
              <a:t>Titeltext</a:t>
            </a:r>
          </a:p>
        </p:txBody>
      </p:sp>
      <p:sp>
        <p:nvSpPr>
          <p:cNvPr id="13" name="Textebene 1…"/>
          <p:cNvSpPr txBox="1">
            <a:spLocks noGrp="1"/>
          </p:cNvSpPr>
          <p:nvPr>
            <p:ph type="body" idx="1"/>
          </p:nvPr>
        </p:nvSpPr>
        <p:spPr>
          <a:xfrm>
            <a:off x="4387455" y="3643312"/>
            <a:ext cx="15609094" cy="884039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Textebene 1</a:t>
            </a:r>
          </a:p>
          <a:p>
            <a:pPr lvl="1"/>
            <a:r>
              <a:t>Textebene 2</a:t>
            </a:r>
          </a:p>
          <a:p>
            <a:pPr lvl="2"/>
            <a:r>
              <a:t>Textebene 3</a:t>
            </a:r>
          </a:p>
          <a:p>
            <a:pPr lvl="3"/>
            <a:r>
              <a:t>Textebene 4</a:t>
            </a:r>
          </a:p>
          <a:p>
            <a:pPr lvl="4"/>
            <a:r>
              <a:t>Textebene 5</a:t>
            </a:r>
          </a:p>
        </p:txBody>
      </p:sp>
    </p:spTree>
    <p:extLst>
      <p:ext uri="{BB962C8B-B14F-4D97-AF65-F5344CB8AC3E}">
        <p14:creationId xmlns:p14="http://schemas.microsoft.com/office/powerpoint/2010/main" val="89411768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ransition spd="med"/>
  <p:txStyles>
    <p:titleStyle>
      <a:lvl1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chemeClr val="tx1"/>
          </a:solidFill>
          <a:uFillTx/>
          <a:latin typeface="+mn-lt"/>
          <a:ea typeface="+mn-ea"/>
          <a:cs typeface="+mn-cs"/>
          <a:sym typeface="Source Sans Pro"/>
        </a:defRPr>
      </a:lvl1pPr>
      <a:lvl2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2pPr>
      <a:lvl3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3pPr>
      <a:lvl4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4pPr>
      <a:lvl5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5pPr>
      <a:lvl6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6pPr>
      <a:lvl7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7pPr>
      <a:lvl8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8pPr>
      <a:lvl9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9pPr>
    </p:titleStyle>
    <p:bodyStyle>
      <a:lvl1pPr marL="2917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chemeClr val="tx1"/>
          </a:solidFill>
          <a:uFillTx/>
          <a:latin typeface="+mn-lt"/>
          <a:ea typeface="+mn-ea"/>
          <a:cs typeface="+mn-cs"/>
          <a:sym typeface="Source Sans Pro"/>
        </a:defRPr>
      </a:lvl1pPr>
      <a:lvl2pPr marL="7362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chemeClr val="tx1"/>
          </a:solidFill>
          <a:uFillTx/>
          <a:latin typeface="+mn-lt"/>
          <a:ea typeface="+mn-ea"/>
          <a:cs typeface="+mn-cs"/>
          <a:sym typeface="Source Sans Pro"/>
        </a:defRPr>
      </a:lvl2pPr>
      <a:lvl3pPr marL="11807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chemeClr val="tx1"/>
          </a:solidFill>
          <a:uFillTx/>
          <a:latin typeface="+mn-lt"/>
          <a:ea typeface="+mn-ea"/>
          <a:cs typeface="+mn-cs"/>
          <a:sym typeface="Source Sans Pro"/>
        </a:defRPr>
      </a:lvl3pPr>
      <a:lvl4pPr marL="16252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chemeClr val="tx1"/>
          </a:solidFill>
          <a:uFillTx/>
          <a:latin typeface="+mn-lt"/>
          <a:ea typeface="+mn-ea"/>
          <a:cs typeface="+mn-cs"/>
          <a:sym typeface="Source Sans Pro"/>
        </a:defRPr>
      </a:lvl4pPr>
      <a:lvl5pPr marL="20697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chemeClr val="tx1"/>
          </a:solidFill>
          <a:uFillTx/>
          <a:latin typeface="+mn-lt"/>
          <a:ea typeface="+mn-ea"/>
          <a:cs typeface="+mn-cs"/>
          <a:sym typeface="Source Sans Pro"/>
        </a:defRPr>
      </a:lvl5pPr>
      <a:lvl6pPr marL="25142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rgbClr val="394256"/>
          </a:solidFill>
          <a:uFillTx/>
          <a:latin typeface="+mn-lt"/>
          <a:ea typeface="+mn-ea"/>
          <a:cs typeface="+mn-cs"/>
          <a:sym typeface="Source Sans Pro"/>
        </a:defRPr>
      </a:lvl6pPr>
      <a:lvl7pPr marL="29587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rgbClr val="394256"/>
          </a:solidFill>
          <a:uFillTx/>
          <a:latin typeface="+mn-lt"/>
          <a:ea typeface="+mn-ea"/>
          <a:cs typeface="+mn-cs"/>
          <a:sym typeface="Source Sans Pro"/>
        </a:defRPr>
      </a:lvl7pPr>
      <a:lvl8pPr marL="34032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rgbClr val="394256"/>
          </a:solidFill>
          <a:uFillTx/>
          <a:latin typeface="+mn-lt"/>
          <a:ea typeface="+mn-ea"/>
          <a:cs typeface="+mn-cs"/>
          <a:sym typeface="Source Sans Pro"/>
        </a:defRPr>
      </a:lvl8pPr>
      <a:lvl9pPr marL="38477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rgbClr val="394256"/>
          </a:solidFill>
          <a:uFillTx/>
          <a:latin typeface="+mn-lt"/>
          <a:ea typeface="+mn-ea"/>
          <a:cs typeface="+mn-cs"/>
          <a:sym typeface="Source Sans Pro"/>
        </a:defRPr>
      </a:lvl9pPr>
    </p:bodyStyle>
    <p:otherStyle>
      <a:lvl1pPr marL="0" marR="0" indent="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1pPr>
      <a:lvl2pPr marL="0" marR="0" indent="2286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2pPr>
      <a:lvl3pPr marL="0" marR="0" indent="4572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3pPr>
      <a:lvl4pPr marL="0" marR="0" indent="6858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4pPr>
      <a:lvl5pPr marL="0" marR="0" indent="9144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5pPr>
      <a:lvl6pPr marL="0" marR="0" indent="11430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6pPr>
      <a:lvl7pPr marL="0" marR="0" indent="13716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7pPr>
      <a:lvl8pPr marL="0" marR="0" indent="16002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8pPr>
      <a:lvl9pPr marL="0" marR="0" indent="18288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5"/>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5"/>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D86E0DB7-3B63-5E4C-A57D-CA1F2432FB87}" type="datetimeFigureOut">
              <a:rPr lang="en-US" smtClean="0"/>
              <a:t>03-05-2023</a:t>
            </a:fld>
            <a:endParaRPr lang="en-US"/>
          </a:p>
        </p:txBody>
      </p:sp>
      <p:sp>
        <p:nvSpPr>
          <p:cNvPr id="5" name="Footer Placeholder 4"/>
          <p:cNvSpPr>
            <a:spLocks noGrp="1"/>
          </p:cNvSpPr>
          <p:nvPr>
            <p:ph type="ftr" sz="quarter" idx="3"/>
          </p:nvPr>
        </p:nvSpPr>
        <p:spPr>
          <a:xfrm>
            <a:off x="8077200" y="12712705"/>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5"/>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692C93F9-37AF-0342-B1E3-01E9433E268E}" type="slidenum">
              <a:rPr lang="en-US" smtClean="0"/>
              <a:t>‹#›</a:t>
            </a:fld>
            <a:endParaRPr lang="en-US"/>
          </a:p>
        </p:txBody>
      </p:sp>
    </p:spTree>
    <p:extLst>
      <p:ext uri="{BB962C8B-B14F-4D97-AF65-F5344CB8AC3E}">
        <p14:creationId xmlns:p14="http://schemas.microsoft.com/office/powerpoint/2010/main" val="10895457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p:push dir="u"/>
  </p:transition>
  <p:txStyles>
    <p:titleStyle>
      <a:lvl1pPr algn="l" defTabSz="1828754"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88" indent="-457188" algn="l" defTabSz="1828754"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66" indent="-457188" algn="l" defTabSz="1828754"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942" indent="-457188" algn="l" defTabSz="1828754"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320"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698"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074"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452"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828"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206"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54" rtl="0" eaLnBrk="1" latinLnBrk="0" hangingPunct="1">
        <a:defRPr sz="3600" kern="1200">
          <a:solidFill>
            <a:schemeClr val="tx1"/>
          </a:solidFill>
          <a:latin typeface="+mn-lt"/>
          <a:ea typeface="+mn-ea"/>
          <a:cs typeface="+mn-cs"/>
        </a:defRPr>
      </a:lvl1pPr>
      <a:lvl2pPr marL="914378"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2" algn="l" defTabSz="1828754" rtl="0" eaLnBrk="1" latinLnBrk="0" hangingPunct="1">
        <a:defRPr sz="3600" kern="1200">
          <a:solidFill>
            <a:schemeClr val="tx1"/>
          </a:solidFill>
          <a:latin typeface="+mn-lt"/>
          <a:ea typeface="+mn-ea"/>
          <a:cs typeface="+mn-cs"/>
        </a:defRPr>
      </a:lvl4pPr>
      <a:lvl5pPr marL="3657508"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2"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8" algn="l" defTabSz="182875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tiff"/></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JP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F23950-3D5D-4C6F-91E4-2DD950407969}"/>
              </a:ext>
            </a:extLst>
          </p:cNvPr>
          <p:cNvPicPr>
            <a:picLocks noChangeAspect="1"/>
          </p:cNvPicPr>
          <p:nvPr/>
        </p:nvPicPr>
        <p:blipFill>
          <a:blip r:embed="rId2"/>
          <a:stretch>
            <a:fillRect/>
          </a:stretch>
        </p:blipFill>
        <p:spPr>
          <a:xfrm>
            <a:off x="0" y="2024476"/>
            <a:ext cx="5119967" cy="8556657"/>
          </a:xfrm>
          <a:prstGeom prst="rect">
            <a:avLst/>
          </a:prstGeom>
        </p:spPr>
      </p:pic>
      <p:sp>
        <p:nvSpPr>
          <p:cNvPr id="18" name="Rectangle 10"/>
          <p:cNvSpPr/>
          <p:nvPr/>
        </p:nvSpPr>
        <p:spPr>
          <a:xfrm rot="10800000">
            <a:off x="18368244" y="6945440"/>
            <a:ext cx="6015756" cy="3804118"/>
          </a:xfrm>
          <a:custGeom>
            <a:avLst/>
            <a:gdLst>
              <a:gd name="connsiteX0" fmla="*/ 0 w 6047347"/>
              <a:gd name="connsiteY0" fmla="*/ 0 h 3832037"/>
              <a:gd name="connsiteX1" fmla="*/ 6047347 w 6047347"/>
              <a:gd name="connsiteY1" fmla="*/ 0 h 3832037"/>
              <a:gd name="connsiteX2" fmla="*/ 6047347 w 6047347"/>
              <a:gd name="connsiteY2" fmla="*/ 3832037 h 3832037"/>
              <a:gd name="connsiteX3" fmla="*/ 0 w 6047347"/>
              <a:gd name="connsiteY3" fmla="*/ 3832037 h 3832037"/>
              <a:gd name="connsiteX4" fmla="*/ 0 w 6047347"/>
              <a:gd name="connsiteY4" fmla="*/ 0 h 3832037"/>
              <a:gd name="connsiteX0" fmla="*/ 0 w 6047347"/>
              <a:gd name="connsiteY0" fmla="*/ 0 h 3832037"/>
              <a:gd name="connsiteX1" fmla="*/ 6047347 w 6047347"/>
              <a:gd name="connsiteY1" fmla="*/ 0 h 3832037"/>
              <a:gd name="connsiteX2" fmla="*/ 0 w 6047347"/>
              <a:gd name="connsiteY2" fmla="*/ 3832037 h 3832037"/>
              <a:gd name="connsiteX3" fmla="*/ 0 w 6047347"/>
              <a:gd name="connsiteY3" fmla="*/ 0 h 3832037"/>
            </a:gdLst>
            <a:ahLst/>
            <a:cxnLst>
              <a:cxn ang="0">
                <a:pos x="connsiteX0" y="connsiteY0"/>
              </a:cxn>
              <a:cxn ang="0">
                <a:pos x="connsiteX1" y="connsiteY1"/>
              </a:cxn>
              <a:cxn ang="0">
                <a:pos x="connsiteX2" y="connsiteY2"/>
              </a:cxn>
              <a:cxn ang="0">
                <a:pos x="connsiteX3" y="connsiteY3"/>
              </a:cxn>
            </a:cxnLst>
            <a:rect l="l" t="t" r="r" b="b"/>
            <a:pathLst>
              <a:path w="6047347" h="3832037">
                <a:moveTo>
                  <a:pt x="0" y="0"/>
                </a:moveTo>
                <a:lnTo>
                  <a:pt x="6047347" y="0"/>
                </a:lnTo>
                <a:lnTo>
                  <a:pt x="0" y="3832037"/>
                </a:lnTo>
                <a:lnTo>
                  <a:pt x="0" y="0"/>
                </a:lnTo>
                <a:close/>
              </a:path>
            </a:pathLst>
          </a:custGeom>
          <a:solidFill>
            <a:schemeClr val="bg2">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noAutofit/>
          </a:bodyPr>
          <a:lstStyle/>
          <a:p>
            <a:pPr algn="l" defTabSz="1643062">
              <a:lnSpc>
                <a:spcPct val="130000"/>
              </a:lnSpc>
            </a:pPr>
            <a:endParaRPr lang="en-US" sz="4200" kern="1200" spc="-42" dirty="0">
              <a:solidFill>
                <a:srgbClr val="394256"/>
              </a:solidFill>
              <a:latin typeface="Source Sans Pro"/>
              <a:ea typeface="Source Sans Pro"/>
              <a:cs typeface="+mn-cs"/>
              <a:sym typeface="Source Sans Pro"/>
            </a:endParaRPr>
          </a:p>
        </p:txBody>
      </p:sp>
      <p:cxnSp>
        <p:nvCxnSpPr>
          <p:cNvPr id="15" name="Straight Connector 14">
            <a:extLst>
              <a:ext uri="{FF2B5EF4-FFF2-40B4-BE49-F238E27FC236}">
                <a16:creationId xmlns:a16="http://schemas.microsoft.com/office/drawing/2014/main" id="{A9B63745-EF5C-4688-B89F-CCB8EADD8C8E}"/>
              </a:ext>
            </a:extLst>
          </p:cNvPr>
          <p:cNvCxnSpPr>
            <a:cxnSpLocks/>
          </p:cNvCxnSpPr>
          <p:nvPr/>
        </p:nvCxnSpPr>
        <p:spPr>
          <a:xfrm>
            <a:off x="0" y="10749558"/>
            <a:ext cx="24384000" cy="0"/>
          </a:xfrm>
          <a:prstGeom prst="line">
            <a:avLst/>
          </a:prstGeom>
          <a:ln w="22225">
            <a:gradFill flip="none" rotWithShape="1">
              <a:gsLst>
                <a:gs pos="0">
                  <a:srgbClr val="002060"/>
                </a:gs>
                <a:gs pos="56000">
                  <a:srgbClr val="0070C0"/>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AF24D7B-B1AE-4754-8758-B6F48F942166}"/>
              </a:ext>
            </a:extLst>
          </p:cNvPr>
          <p:cNvSpPr/>
          <p:nvPr/>
        </p:nvSpPr>
        <p:spPr>
          <a:xfrm>
            <a:off x="15290800" y="5686437"/>
            <a:ext cx="2032000" cy="1128769"/>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spAutoFit/>
          </a:bodyPr>
          <a:lstStyle/>
          <a:p>
            <a:pPr algn="l" defTabSz="1643062">
              <a:lnSpc>
                <a:spcPct val="130000"/>
              </a:lnSpc>
            </a:pPr>
            <a:endParaRPr lang="en-GB" sz="4200" kern="1200" spc="-42" dirty="0">
              <a:solidFill>
                <a:srgbClr val="394256"/>
              </a:solidFill>
              <a:latin typeface="Source Sans Pro"/>
              <a:ea typeface="Source Sans Pro"/>
              <a:cs typeface="+mn-cs"/>
              <a:sym typeface="Source Sans Pro"/>
            </a:endParaRPr>
          </a:p>
        </p:txBody>
      </p:sp>
      <p:pic>
        <p:nvPicPr>
          <p:cNvPr id="19" name="Picture 18">
            <a:extLst>
              <a:ext uri="{FF2B5EF4-FFF2-40B4-BE49-F238E27FC236}">
                <a16:creationId xmlns:a16="http://schemas.microsoft.com/office/drawing/2014/main" id="{111B6F7A-BBCC-4A9F-87CC-1A5CD899C20B}"/>
              </a:ext>
            </a:extLst>
          </p:cNvPr>
          <p:cNvPicPr>
            <a:picLocks noChangeAspect="1"/>
          </p:cNvPicPr>
          <p:nvPr/>
        </p:nvPicPr>
        <p:blipFill rotWithShape="1">
          <a:blip r:embed="rId3"/>
          <a:srcRect l="21193" r="37866"/>
          <a:stretch/>
        </p:blipFill>
        <p:spPr>
          <a:xfrm>
            <a:off x="0" y="10777348"/>
            <a:ext cx="24384000" cy="2938652"/>
          </a:xfrm>
          <a:prstGeom prst="rect">
            <a:avLst/>
          </a:prstGeom>
          <a:solidFill>
            <a:srgbClr val="0070C0"/>
          </a:solidFill>
        </p:spPr>
      </p:pic>
      <p:sp>
        <p:nvSpPr>
          <p:cNvPr id="20" name="TextBox 19">
            <a:extLst>
              <a:ext uri="{FF2B5EF4-FFF2-40B4-BE49-F238E27FC236}">
                <a16:creationId xmlns:a16="http://schemas.microsoft.com/office/drawing/2014/main" id="{75E478E2-2BC5-4F72-B3B4-79EDC7189A87}"/>
              </a:ext>
            </a:extLst>
          </p:cNvPr>
          <p:cNvSpPr txBox="1"/>
          <p:nvPr/>
        </p:nvSpPr>
        <p:spPr>
          <a:xfrm>
            <a:off x="167466" y="6302805"/>
            <a:ext cx="15948834" cy="4647426"/>
          </a:xfrm>
          <a:prstGeom prst="rect">
            <a:avLst/>
          </a:prstGeom>
          <a:noFill/>
        </p:spPr>
        <p:txBody>
          <a:bodyPr wrap="square" rtlCol="0">
            <a:spAutoFit/>
          </a:bodyPr>
          <a:lstStyle/>
          <a:p>
            <a:pPr algn="l" defTabSz="1828800" hangingPunct="1"/>
            <a:r>
              <a:rPr lang="en-US" sz="6600" dirty="0">
                <a:solidFill>
                  <a:srgbClr val="002060"/>
                </a:solidFill>
              </a:rPr>
              <a:t>   INVESTORS CONFERENCE CALL</a:t>
            </a:r>
          </a:p>
          <a:p>
            <a:pPr algn="l" defTabSz="1828800" hangingPunct="1"/>
            <a:r>
              <a:rPr lang="en-GB" sz="3200" b="1" kern="1200" dirty="0">
                <a:solidFill>
                  <a:srgbClr val="002060"/>
                </a:solidFill>
                <a:latin typeface="Arial" panose="020B0604020202020204" pitchFamily="34" charset="0"/>
                <a:ea typeface="Source Sans Pro"/>
                <a:cs typeface="Arial" panose="020B0604020202020204" pitchFamily="34" charset="0"/>
              </a:rPr>
              <a:t>       For the year ended 31 March 2023</a:t>
            </a:r>
            <a:br>
              <a:rPr lang="en-GB" sz="6600" b="1" kern="1200" dirty="0">
                <a:solidFill>
                  <a:srgbClr val="002060"/>
                </a:solidFill>
                <a:latin typeface="Arial" panose="020B0604020202020204" pitchFamily="34" charset="0"/>
                <a:ea typeface="Source Sans Pro"/>
                <a:cs typeface="Arial" panose="020B0604020202020204" pitchFamily="34" charset="0"/>
              </a:rPr>
            </a:br>
            <a:endParaRPr lang="en-GB" sz="6600" b="1" kern="1200" dirty="0">
              <a:solidFill>
                <a:srgbClr val="002060"/>
              </a:solidFill>
              <a:latin typeface="Arial" panose="020B0604020202020204" pitchFamily="34" charset="0"/>
              <a:ea typeface="Source Sans Pro"/>
              <a:cs typeface="Arial" panose="020B0604020202020204" pitchFamily="34" charset="0"/>
            </a:endParaRPr>
          </a:p>
          <a:p>
            <a:pPr algn="l" defTabSz="1828800" hangingPunct="1"/>
            <a:endParaRPr lang="en-GB" sz="6600" b="1" kern="1200" dirty="0">
              <a:solidFill>
                <a:srgbClr val="002060"/>
              </a:solidFill>
              <a:latin typeface="Arial" panose="020B0604020202020204" pitchFamily="34" charset="0"/>
              <a:ea typeface="Source Sans Pro"/>
              <a:cs typeface="Arial" panose="020B0604020202020204" pitchFamily="34" charset="0"/>
            </a:endParaRPr>
          </a:p>
          <a:p>
            <a:pPr algn="l" defTabSz="1828800" hangingPunct="1"/>
            <a:r>
              <a:rPr lang="en-GB" sz="6600" b="1" kern="1200" dirty="0">
                <a:solidFill>
                  <a:srgbClr val="002060"/>
                </a:solidFill>
                <a:latin typeface="Arial" panose="020B0604020202020204" pitchFamily="34" charset="0"/>
                <a:ea typeface="Source Sans Pro"/>
                <a:cs typeface="Arial" panose="020B0604020202020204" pitchFamily="34" charset="0"/>
              </a:rPr>
              <a:t>    </a:t>
            </a:r>
            <a:r>
              <a:rPr lang="en-GB" sz="4800" kern="1200" dirty="0">
                <a:solidFill>
                  <a:srgbClr val="002060"/>
                </a:solidFill>
                <a:latin typeface="Arial" panose="020B0604020202020204" pitchFamily="34" charset="0"/>
                <a:ea typeface="Source Sans Pro"/>
                <a:cs typeface="Arial" panose="020B0604020202020204" pitchFamily="34" charset="0"/>
              </a:rPr>
              <a:t>Presented by</a:t>
            </a:r>
            <a:r>
              <a:rPr lang="en-GB" sz="5400" kern="1200" dirty="0">
                <a:solidFill>
                  <a:srgbClr val="002060"/>
                </a:solidFill>
                <a:latin typeface="Arial" panose="020B0604020202020204" pitchFamily="34" charset="0"/>
                <a:ea typeface="Source Sans Pro"/>
                <a:cs typeface="Arial" panose="020B0604020202020204" pitchFamily="34" charset="0"/>
              </a:rPr>
              <a:t>:  Amar Kulkarni, CFO</a:t>
            </a:r>
            <a:endParaRPr lang="en-GB" sz="6600" kern="1200" dirty="0">
              <a:solidFill>
                <a:srgbClr val="002060"/>
              </a:solidFill>
              <a:latin typeface="Arial" panose="020B0604020202020204" pitchFamily="34" charset="0"/>
              <a:ea typeface="Source Sans Pro"/>
              <a:cs typeface="Arial" panose="020B0604020202020204" pitchFamily="34" charset="0"/>
            </a:endParaRPr>
          </a:p>
        </p:txBody>
      </p:sp>
      <p:pic>
        <p:nvPicPr>
          <p:cNvPr id="9" name="Picture 8">
            <a:extLst>
              <a:ext uri="{FF2B5EF4-FFF2-40B4-BE49-F238E27FC236}">
                <a16:creationId xmlns:a16="http://schemas.microsoft.com/office/drawing/2014/main" id="{61CF158F-3513-4CCC-B9EF-51970D45B019}"/>
              </a:ext>
            </a:extLst>
          </p:cNvPr>
          <p:cNvPicPr>
            <a:picLocks noChangeAspect="1"/>
          </p:cNvPicPr>
          <p:nvPr/>
        </p:nvPicPr>
        <p:blipFill>
          <a:blip r:embed="rId4"/>
          <a:stretch>
            <a:fillRect/>
          </a:stretch>
        </p:blipFill>
        <p:spPr>
          <a:xfrm>
            <a:off x="14735239" y="2241285"/>
            <a:ext cx="5348160" cy="3047887"/>
          </a:xfrm>
          <a:prstGeom prst="rect">
            <a:avLst/>
          </a:prstGeom>
          <a:ln>
            <a:noFill/>
          </a:ln>
        </p:spPr>
      </p:pic>
      <p:pic>
        <p:nvPicPr>
          <p:cNvPr id="16" name="Picture 15">
            <a:extLst>
              <a:ext uri="{FF2B5EF4-FFF2-40B4-BE49-F238E27FC236}">
                <a16:creationId xmlns:a16="http://schemas.microsoft.com/office/drawing/2014/main" id="{AAB6CF0B-B54B-4D5F-84B7-FB3A48362FA8}"/>
              </a:ext>
            </a:extLst>
          </p:cNvPr>
          <p:cNvPicPr>
            <a:picLocks noChangeAspect="1"/>
          </p:cNvPicPr>
          <p:nvPr/>
        </p:nvPicPr>
        <p:blipFill rotWithShape="1">
          <a:blip r:embed="rId3"/>
          <a:srcRect l="62309" r="2651" b="34564"/>
          <a:stretch/>
        </p:blipFill>
        <p:spPr>
          <a:xfrm>
            <a:off x="17595230" y="11443562"/>
            <a:ext cx="5911868" cy="1621180"/>
          </a:xfrm>
          <a:prstGeom prst="rect">
            <a:avLst/>
          </a:prstGeom>
        </p:spPr>
      </p:pic>
    </p:spTree>
    <p:extLst>
      <p:ext uri="{BB962C8B-B14F-4D97-AF65-F5344CB8AC3E}">
        <p14:creationId xmlns:p14="http://schemas.microsoft.com/office/powerpoint/2010/main" val="1056290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0"/>
          <p:cNvSpPr/>
          <p:nvPr/>
        </p:nvSpPr>
        <p:spPr>
          <a:xfrm rot="10800000">
            <a:off x="7906871" y="1792973"/>
            <a:ext cx="16477129" cy="8956585"/>
          </a:xfrm>
          <a:custGeom>
            <a:avLst/>
            <a:gdLst>
              <a:gd name="connsiteX0" fmla="*/ 0 w 6047347"/>
              <a:gd name="connsiteY0" fmla="*/ 0 h 3832037"/>
              <a:gd name="connsiteX1" fmla="*/ 6047347 w 6047347"/>
              <a:gd name="connsiteY1" fmla="*/ 0 h 3832037"/>
              <a:gd name="connsiteX2" fmla="*/ 6047347 w 6047347"/>
              <a:gd name="connsiteY2" fmla="*/ 3832037 h 3832037"/>
              <a:gd name="connsiteX3" fmla="*/ 0 w 6047347"/>
              <a:gd name="connsiteY3" fmla="*/ 3832037 h 3832037"/>
              <a:gd name="connsiteX4" fmla="*/ 0 w 6047347"/>
              <a:gd name="connsiteY4" fmla="*/ 0 h 3832037"/>
              <a:gd name="connsiteX0" fmla="*/ 0 w 6047347"/>
              <a:gd name="connsiteY0" fmla="*/ 0 h 3832037"/>
              <a:gd name="connsiteX1" fmla="*/ 6047347 w 6047347"/>
              <a:gd name="connsiteY1" fmla="*/ 0 h 3832037"/>
              <a:gd name="connsiteX2" fmla="*/ 0 w 6047347"/>
              <a:gd name="connsiteY2" fmla="*/ 3832037 h 3832037"/>
              <a:gd name="connsiteX3" fmla="*/ 0 w 6047347"/>
              <a:gd name="connsiteY3" fmla="*/ 0 h 3832037"/>
            </a:gdLst>
            <a:ahLst/>
            <a:cxnLst>
              <a:cxn ang="0">
                <a:pos x="connsiteX0" y="connsiteY0"/>
              </a:cxn>
              <a:cxn ang="0">
                <a:pos x="connsiteX1" y="connsiteY1"/>
              </a:cxn>
              <a:cxn ang="0">
                <a:pos x="connsiteX2" y="connsiteY2"/>
              </a:cxn>
              <a:cxn ang="0">
                <a:pos x="connsiteX3" y="connsiteY3"/>
              </a:cxn>
            </a:cxnLst>
            <a:rect l="l" t="t" r="r" b="b"/>
            <a:pathLst>
              <a:path w="6047347" h="3832037">
                <a:moveTo>
                  <a:pt x="0" y="0"/>
                </a:moveTo>
                <a:lnTo>
                  <a:pt x="6047347" y="0"/>
                </a:lnTo>
                <a:lnTo>
                  <a:pt x="0" y="3832037"/>
                </a:lnTo>
                <a:lnTo>
                  <a:pt x="0" y="0"/>
                </a:lnTo>
                <a:close/>
              </a:path>
            </a:pathLst>
          </a:custGeom>
          <a:solidFill>
            <a:schemeClr val="bg2">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noAutofit/>
          </a:bodyPr>
          <a:lstStyle/>
          <a:p>
            <a:pPr algn="l" defTabSz="1643062">
              <a:lnSpc>
                <a:spcPct val="130000"/>
              </a:lnSpc>
            </a:pPr>
            <a:endParaRPr lang="en-US" sz="4200" kern="1200" spc="-42" dirty="0">
              <a:solidFill>
                <a:srgbClr val="394256"/>
              </a:solidFill>
              <a:latin typeface="Source Sans Pro"/>
              <a:ea typeface="Source Sans Pro"/>
              <a:cs typeface="+mn-cs"/>
              <a:sym typeface="Source Sans Pro"/>
            </a:endParaRPr>
          </a:p>
        </p:txBody>
      </p:sp>
      <p:cxnSp>
        <p:nvCxnSpPr>
          <p:cNvPr id="15" name="Straight Connector 14">
            <a:extLst>
              <a:ext uri="{FF2B5EF4-FFF2-40B4-BE49-F238E27FC236}">
                <a16:creationId xmlns:a16="http://schemas.microsoft.com/office/drawing/2014/main" id="{A9B63745-EF5C-4688-B89F-CCB8EADD8C8E}"/>
              </a:ext>
            </a:extLst>
          </p:cNvPr>
          <p:cNvCxnSpPr>
            <a:cxnSpLocks/>
          </p:cNvCxnSpPr>
          <p:nvPr/>
        </p:nvCxnSpPr>
        <p:spPr>
          <a:xfrm>
            <a:off x="0" y="10749558"/>
            <a:ext cx="24384000" cy="0"/>
          </a:xfrm>
          <a:prstGeom prst="line">
            <a:avLst/>
          </a:prstGeom>
          <a:ln w="22225">
            <a:gradFill flip="none" rotWithShape="1">
              <a:gsLst>
                <a:gs pos="0">
                  <a:srgbClr val="002060"/>
                </a:gs>
                <a:gs pos="56000">
                  <a:srgbClr val="0070C0"/>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AF24D7B-B1AE-4754-8758-B6F48F942166}"/>
              </a:ext>
            </a:extLst>
          </p:cNvPr>
          <p:cNvSpPr/>
          <p:nvPr/>
        </p:nvSpPr>
        <p:spPr>
          <a:xfrm>
            <a:off x="15290800" y="5686437"/>
            <a:ext cx="2032000" cy="1128769"/>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spAutoFit/>
          </a:bodyPr>
          <a:lstStyle/>
          <a:p>
            <a:pPr algn="l" defTabSz="1643062">
              <a:lnSpc>
                <a:spcPct val="130000"/>
              </a:lnSpc>
            </a:pPr>
            <a:endParaRPr lang="en-GB" sz="4200" kern="1200" spc="-42" dirty="0">
              <a:solidFill>
                <a:srgbClr val="394256"/>
              </a:solidFill>
              <a:latin typeface="Source Sans Pro"/>
              <a:ea typeface="Source Sans Pro"/>
              <a:cs typeface="+mn-cs"/>
              <a:sym typeface="Source Sans Pro"/>
            </a:endParaRPr>
          </a:p>
        </p:txBody>
      </p:sp>
      <p:pic>
        <p:nvPicPr>
          <p:cNvPr id="19" name="Picture 18">
            <a:extLst>
              <a:ext uri="{FF2B5EF4-FFF2-40B4-BE49-F238E27FC236}">
                <a16:creationId xmlns:a16="http://schemas.microsoft.com/office/drawing/2014/main" id="{111B6F7A-BBCC-4A9F-87CC-1A5CD899C20B}"/>
              </a:ext>
            </a:extLst>
          </p:cNvPr>
          <p:cNvPicPr>
            <a:picLocks noChangeAspect="1"/>
          </p:cNvPicPr>
          <p:nvPr/>
        </p:nvPicPr>
        <p:blipFill rotWithShape="1">
          <a:blip r:embed="rId2"/>
          <a:srcRect l="21193" r="37866"/>
          <a:stretch/>
        </p:blipFill>
        <p:spPr>
          <a:xfrm>
            <a:off x="0" y="10777348"/>
            <a:ext cx="24384000" cy="2938652"/>
          </a:xfrm>
          <a:prstGeom prst="rect">
            <a:avLst/>
          </a:prstGeom>
          <a:solidFill>
            <a:srgbClr val="0070C0"/>
          </a:solidFill>
        </p:spPr>
      </p:pic>
      <p:sp>
        <p:nvSpPr>
          <p:cNvPr id="2" name="TextBox 1">
            <a:extLst>
              <a:ext uri="{FF2B5EF4-FFF2-40B4-BE49-F238E27FC236}">
                <a16:creationId xmlns:a16="http://schemas.microsoft.com/office/drawing/2014/main" id="{08E2CB20-F508-4F07-B4C3-DC1D6FFA399E}"/>
              </a:ext>
            </a:extLst>
          </p:cNvPr>
          <p:cNvSpPr txBox="1"/>
          <p:nvPr/>
        </p:nvSpPr>
        <p:spPr>
          <a:xfrm>
            <a:off x="430306" y="483578"/>
            <a:ext cx="13644281" cy="2080328"/>
          </a:xfrm>
          <a:prstGeom prst="rect">
            <a:avLst/>
          </a:prstGeom>
          <a:solidFill>
            <a:schemeClr val="bg2">
              <a:lumMod val="95000"/>
              <a:alpha val="32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l" defTabSz="821531" rtl="0" fontAlgn="auto" latinLnBrk="0" hangingPunct="0">
              <a:lnSpc>
                <a:spcPts val="10000"/>
              </a:lnSpc>
              <a:spcBef>
                <a:spcPts val="0"/>
              </a:spcBef>
              <a:spcAft>
                <a:spcPts val="0"/>
              </a:spcAft>
              <a:buClrTx/>
              <a:buSzTx/>
              <a:buFontTx/>
              <a:buNone/>
              <a:tabLst/>
            </a:pPr>
            <a:endPar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endParaRPr>
          </a:p>
          <a:p>
            <a:pPr marL="0" marR="0" indent="0" algn="l" defTabSz="821531" rtl="0" fontAlgn="auto" latinLnBrk="0" hangingPunct="0">
              <a:lnSpc>
                <a:spcPts val="10000"/>
              </a:lnSpc>
              <a:spcBef>
                <a:spcPts val="0"/>
              </a:spcBef>
              <a:spcAft>
                <a:spcPts val="0"/>
              </a:spcAft>
              <a:buClrTx/>
              <a:buSzTx/>
              <a:buFontTx/>
              <a:buNone/>
              <a:tabLst/>
            </a:pPr>
            <a:endParaRPr lang="en-US" sz="9600" b="1" spc="-110" dirty="0">
              <a:solidFill>
                <a:srgbClr val="002060"/>
              </a:solidFill>
              <a:latin typeface="Arial" panose="020B0604020202020204" pitchFamily="34" charset="0"/>
              <a:ea typeface="+mn-ea"/>
              <a:cs typeface="Arial" panose="020B0604020202020204" pitchFamily="34" charset="0"/>
              <a:sym typeface="Source Sans Pro"/>
            </a:endParaRPr>
          </a:p>
          <a:p>
            <a:pPr marL="0" marR="0" indent="0" algn="l" defTabSz="821531" rtl="0" fontAlgn="auto" latinLnBrk="0" hangingPunct="0">
              <a:lnSpc>
                <a:spcPts val="10000"/>
              </a:lnSpc>
              <a:spcBef>
                <a:spcPts val="0"/>
              </a:spcBef>
              <a:spcAft>
                <a:spcPts val="0"/>
              </a:spcAft>
              <a:buClrTx/>
              <a:buSzTx/>
              <a:buFontTx/>
              <a:buNone/>
              <a:tabLst/>
            </a:pPr>
            <a:r>
              <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rPr>
              <a:t>ABOUT US</a:t>
            </a:r>
          </a:p>
          <a:p>
            <a:pPr marL="0" marR="0" indent="0" algn="l" defTabSz="821531" rtl="0" fontAlgn="auto" latinLnBrk="0" hangingPunct="0">
              <a:lnSpc>
                <a:spcPts val="10000"/>
              </a:lnSpc>
              <a:spcBef>
                <a:spcPts val="0"/>
              </a:spcBef>
              <a:spcAft>
                <a:spcPts val="0"/>
              </a:spcAft>
              <a:buClrTx/>
              <a:buSzTx/>
              <a:buFontTx/>
              <a:buNone/>
              <a:tabLst/>
            </a:pPr>
            <a:endParaRPr lang="en-US" sz="3600" b="1" spc="-110" dirty="0">
              <a:solidFill>
                <a:srgbClr val="002060"/>
              </a:solidFill>
              <a:latin typeface="Arial" panose="020B0604020202020204" pitchFamily="34" charset="0"/>
              <a:ea typeface="+mn-ea"/>
              <a:cs typeface="Arial" panose="020B0604020202020204" pitchFamily="34" charset="0"/>
              <a:sym typeface="Source Sans Pro"/>
            </a:endParaRPr>
          </a:p>
          <a:p>
            <a:pPr marL="0" marR="0" indent="0" algn="l" defTabSz="821531" rtl="0" fontAlgn="auto" latinLnBrk="0" hangingPunct="0">
              <a:lnSpc>
                <a:spcPts val="10000"/>
              </a:lnSpc>
              <a:spcBef>
                <a:spcPts val="0"/>
              </a:spcBef>
              <a:spcAft>
                <a:spcPts val="0"/>
              </a:spcAft>
              <a:buClrTx/>
              <a:buSzTx/>
              <a:buFontTx/>
              <a:buNone/>
              <a:tabLst/>
            </a:pPr>
            <a:endPar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endParaRPr>
          </a:p>
        </p:txBody>
      </p:sp>
      <p:sp>
        <p:nvSpPr>
          <p:cNvPr id="4" name="TextBox 3">
            <a:extLst>
              <a:ext uri="{FF2B5EF4-FFF2-40B4-BE49-F238E27FC236}">
                <a16:creationId xmlns:a16="http://schemas.microsoft.com/office/drawing/2014/main" id="{0FEF5B4A-4E50-4E6C-B41D-3E8D590890FE}"/>
              </a:ext>
            </a:extLst>
          </p:cNvPr>
          <p:cNvSpPr txBox="1"/>
          <p:nvPr/>
        </p:nvSpPr>
        <p:spPr>
          <a:xfrm>
            <a:off x="430305" y="3507244"/>
            <a:ext cx="13644281" cy="3837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n-GB" sz="2400" dirty="0">
                <a:solidFill>
                  <a:srgbClr val="002060"/>
                </a:solidFill>
              </a:rPr>
              <a:t>Widam Food Company Q.P.S.C. (the “Company”) was incorporated in accordance with the Resolution No. 75 of 2003 issued by the Minister of Economy and Finance of the State of Qatar as a Qatari Public Shareholding Company, and was registered at the Ministry of Economy and Commerce of the State of Qatar with the Commercial Registration No. 26911 dated 16 December 2003. The Company is domiciled in the State of Qatar, where it also has its principal place of business. Its registered office is at Fifth floor, Al </a:t>
            </a:r>
            <a:r>
              <a:rPr lang="en-GB" sz="2400" dirty="0" err="1">
                <a:solidFill>
                  <a:srgbClr val="002060"/>
                </a:solidFill>
              </a:rPr>
              <a:t>Shomoukh</a:t>
            </a:r>
            <a:r>
              <a:rPr lang="en-GB" sz="2400" dirty="0">
                <a:solidFill>
                  <a:srgbClr val="002060"/>
                </a:solidFill>
              </a:rPr>
              <a:t> Tower, Al Saad, Doha.</a:t>
            </a:r>
            <a:endParaRPr lang="en-US" sz="2400" dirty="0">
              <a:solidFill>
                <a:srgbClr val="002060"/>
              </a:solidFill>
            </a:endParaRPr>
          </a:p>
          <a:p>
            <a:pPr algn="l"/>
            <a:r>
              <a:rPr lang="en-GB" sz="2400" dirty="0">
                <a:solidFill>
                  <a:srgbClr val="002060"/>
                </a:solidFill>
              </a:rPr>
              <a:t> </a:t>
            </a:r>
            <a:endParaRPr lang="en-US" sz="2400" dirty="0">
              <a:solidFill>
                <a:srgbClr val="002060"/>
              </a:solidFill>
            </a:endParaRPr>
          </a:p>
          <a:p>
            <a:pPr algn="l"/>
            <a:r>
              <a:rPr lang="en-GB" sz="2400" dirty="0">
                <a:solidFill>
                  <a:srgbClr val="002060"/>
                </a:solidFill>
              </a:rPr>
              <a:t>The Company’s principal activities include the import and trade of livestock, meat and feeds. In addition the Company is engaged in the slaughter of sheep and cattle and supplying the local market with fresh meat and related products</a:t>
            </a:r>
            <a:endParaRPr kumimoji="0" lang="en-US" sz="2400" b="1" i="0" u="none" strike="noStrike" cap="none" spc="-110" normalizeH="0" baseline="0" dirty="0">
              <a:ln>
                <a:noFill/>
              </a:ln>
              <a:solidFill>
                <a:srgbClr val="002060"/>
              </a:solidFill>
              <a:effectLst/>
              <a:uFillTx/>
              <a:latin typeface="+mn-lt"/>
              <a:ea typeface="+mn-ea"/>
              <a:cs typeface="+mn-cs"/>
              <a:sym typeface="Source Sans Pro"/>
            </a:endParaRPr>
          </a:p>
        </p:txBody>
      </p:sp>
      <p:pic>
        <p:nvPicPr>
          <p:cNvPr id="13" name="Picture 12">
            <a:extLst>
              <a:ext uri="{FF2B5EF4-FFF2-40B4-BE49-F238E27FC236}">
                <a16:creationId xmlns:a16="http://schemas.microsoft.com/office/drawing/2014/main" id="{5B58363C-B7A2-4733-82D4-BA4A4C85F79E}"/>
              </a:ext>
            </a:extLst>
          </p:cNvPr>
          <p:cNvPicPr>
            <a:picLocks noChangeAspect="1"/>
          </p:cNvPicPr>
          <p:nvPr/>
        </p:nvPicPr>
        <p:blipFill>
          <a:blip r:embed="rId3"/>
          <a:stretch>
            <a:fillRect/>
          </a:stretch>
        </p:blipFill>
        <p:spPr>
          <a:xfrm>
            <a:off x="16633297" y="4885559"/>
            <a:ext cx="7607268" cy="4335340"/>
          </a:xfrm>
          <a:prstGeom prst="rect">
            <a:avLst/>
          </a:prstGeom>
          <a:ln>
            <a:noFill/>
          </a:ln>
        </p:spPr>
      </p:pic>
    </p:spTree>
    <p:extLst>
      <p:ext uri="{BB962C8B-B14F-4D97-AF65-F5344CB8AC3E}">
        <p14:creationId xmlns:p14="http://schemas.microsoft.com/office/powerpoint/2010/main" val="2070372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24384000" cy="1828800"/>
          </a:xfrm>
        </p:spPr>
        <p:txBody>
          <a:bodyPr>
            <a:noAutofit/>
          </a:bodyPr>
          <a:lstStyle/>
          <a:p>
            <a:pPr marL="171450" algn="ctr"/>
            <a:r>
              <a:rPr lang="en-US" sz="7200" dirty="0">
                <a:solidFill>
                  <a:schemeClr val="bg2"/>
                </a:solidFill>
                <a:latin typeface="Arial Narrow" panose="020B0606020202030204" pitchFamily="34" charset="0"/>
                <a:ea typeface="Verdana" panose="020B0604030504040204" pitchFamily="34" charset="0"/>
                <a:cs typeface="Tahoma" panose="020B0604030504040204" pitchFamily="34" charset="0"/>
              </a:rPr>
              <a:t>Content</a:t>
            </a:r>
            <a:endParaRPr lang="en-US" sz="2800" dirty="0">
              <a:solidFill>
                <a:schemeClr val="bg2"/>
              </a:solidFill>
              <a:latin typeface="Arial Narrow" panose="020B0606020202030204" pitchFamily="34" charset="0"/>
              <a:ea typeface="Verdan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10A8A0C3-7554-4966-A480-BFA5F3B98049}"/>
              </a:ext>
            </a:extLst>
          </p:cNvPr>
          <p:cNvPicPr>
            <a:picLocks noChangeAspect="1"/>
          </p:cNvPicPr>
          <p:nvPr/>
        </p:nvPicPr>
        <p:blipFill rotWithShape="1">
          <a:blip r:embed="rId2"/>
          <a:srcRect l="62309" r="2651" b="34564"/>
          <a:stretch/>
        </p:blipFill>
        <p:spPr>
          <a:xfrm>
            <a:off x="18988597" y="364601"/>
            <a:ext cx="4443706" cy="1218574"/>
          </a:xfrm>
          <a:prstGeom prst="rect">
            <a:avLst/>
          </a:prstGeom>
        </p:spPr>
      </p:pic>
      <p:sp>
        <p:nvSpPr>
          <p:cNvPr id="7" name="Rectangle: Rounded Corners 6">
            <a:extLst>
              <a:ext uri="{FF2B5EF4-FFF2-40B4-BE49-F238E27FC236}">
                <a16:creationId xmlns:a16="http://schemas.microsoft.com/office/drawing/2014/main" id="{641EF853-5226-44BD-8A6B-7F845BC040B8}"/>
              </a:ext>
            </a:extLst>
          </p:cNvPr>
          <p:cNvSpPr/>
          <p:nvPr/>
        </p:nvSpPr>
        <p:spPr>
          <a:xfrm>
            <a:off x="443960" y="2264363"/>
            <a:ext cx="13729256" cy="1390650"/>
          </a:xfrm>
          <a:prstGeom prst="roundRect">
            <a:avLst/>
          </a:prstGeom>
          <a:noFill/>
          <a:ln>
            <a:solidFill>
              <a:srgbClr val="002060"/>
            </a:solidFill>
          </a:ln>
          <a:effectLst>
            <a:outerShdw blurRad="1905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a:solidFill>
                  <a:srgbClr val="003523"/>
                </a:solidFill>
              </a:rPr>
              <a:t>Financial Performance Profit &amp; Loss</a:t>
            </a:r>
          </a:p>
        </p:txBody>
      </p:sp>
      <p:sp>
        <p:nvSpPr>
          <p:cNvPr id="16" name="Rectangle: Rounded Corners 15">
            <a:extLst>
              <a:ext uri="{FF2B5EF4-FFF2-40B4-BE49-F238E27FC236}">
                <a16:creationId xmlns:a16="http://schemas.microsoft.com/office/drawing/2014/main" id="{2EBF99D7-A7ED-4A39-974E-8717172296F8}"/>
              </a:ext>
            </a:extLst>
          </p:cNvPr>
          <p:cNvSpPr/>
          <p:nvPr/>
        </p:nvSpPr>
        <p:spPr>
          <a:xfrm>
            <a:off x="2009252" y="4053476"/>
            <a:ext cx="13729256" cy="1390650"/>
          </a:xfrm>
          <a:prstGeom prst="roundRect">
            <a:avLst/>
          </a:prstGeom>
          <a:noFill/>
          <a:ln>
            <a:solidFill>
              <a:srgbClr val="002060"/>
            </a:solidFill>
          </a:ln>
          <a:effectLst>
            <a:outerShdw blurRad="1905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a:solidFill>
                  <a:srgbClr val="003523"/>
                </a:solidFill>
              </a:rPr>
              <a:t>Statement of Financial Position</a:t>
            </a:r>
          </a:p>
        </p:txBody>
      </p:sp>
      <p:pic>
        <p:nvPicPr>
          <p:cNvPr id="17" name="Picture Placeholder 31">
            <a:extLst>
              <a:ext uri="{FF2B5EF4-FFF2-40B4-BE49-F238E27FC236}">
                <a16:creationId xmlns:a16="http://schemas.microsoft.com/office/drawing/2014/main" id="{21C969BF-6274-4130-A52A-04379AB4644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6517"/>
                    </a14:imgEffect>
                  </a14:imgLayer>
                </a14:imgProps>
              </a:ext>
              <a:ext uri="{28A0092B-C50C-407E-A947-70E740481C1C}">
                <a14:useLocalDpi xmlns:a14="http://schemas.microsoft.com/office/drawing/2010/main" val="0"/>
              </a:ext>
            </a:extLst>
          </a:blip>
          <a:stretch>
            <a:fillRect/>
          </a:stretch>
        </p:blipFill>
        <p:spPr>
          <a:xfrm>
            <a:off x="8873880" y="5972175"/>
            <a:ext cx="3303113" cy="7392086"/>
          </a:xfrm>
          <a:prstGeom prst="rect">
            <a:avLst/>
          </a:prstGeom>
        </p:spPr>
      </p:pic>
      <p:pic>
        <p:nvPicPr>
          <p:cNvPr id="18" name="Picture Placeholder 45">
            <a:extLst>
              <a:ext uri="{FF2B5EF4-FFF2-40B4-BE49-F238E27FC236}">
                <a16:creationId xmlns:a16="http://schemas.microsoft.com/office/drawing/2014/main" id="{9DD79A95-11E6-4AC5-9C8A-8E1DCA55D1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07009" y="6345331"/>
            <a:ext cx="3136370" cy="7018930"/>
          </a:xfrm>
          <a:prstGeom prst="rect">
            <a:avLst/>
          </a:prstGeom>
          <a:solidFill>
            <a:schemeClr val="bg1">
              <a:lumMod val="85000"/>
              <a:alpha val="12000"/>
            </a:schemeClr>
          </a:solidFill>
          <a:ln>
            <a:noFill/>
          </a:ln>
          <a:effectLst/>
        </p:spPr>
      </p:pic>
    </p:spTree>
    <p:extLst>
      <p:ext uri="{BB962C8B-B14F-4D97-AF65-F5344CB8AC3E}">
        <p14:creationId xmlns:p14="http://schemas.microsoft.com/office/powerpoint/2010/main" val="377782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66326" y="681712"/>
            <a:ext cx="18021320" cy="1496292"/>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l" rtl="1"/>
            <a:r>
              <a:rPr lang="en-US" dirty="0">
                <a:solidFill>
                  <a:srgbClr val="002060"/>
                </a:solidFill>
              </a:rPr>
              <a:t>FINANCIALS RESULTS</a:t>
            </a:r>
            <a:endParaRPr lang="en-GB" dirty="0">
              <a:solidFill>
                <a:srgbClr val="002060"/>
              </a:solidFill>
            </a:endParaRPr>
          </a:p>
        </p:txBody>
      </p:sp>
      <p:sp>
        <p:nvSpPr>
          <p:cNvPr id="2" name="Rectangle 1"/>
          <p:cNvSpPr/>
          <p:nvPr/>
        </p:nvSpPr>
        <p:spPr>
          <a:xfrm>
            <a:off x="0" y="12830179"/>
            <a:ext cx="24384000" cy="88582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00"/>
          </a:p>
        </p:txBody>
      </p:sp>
      <p:pic>
        <p:nvPicPr>
          <p:cNvPr id="27" name="Picture 26"/>
          <p:cNvPicPr>
            <a:picLocks noChangeAspect="1"/>
          </p:cNvPicPr>
          <p:nvPr/>
        </p:nvPicPr>
        <p:blipFill>
          <a:blip r:embed="rId2"/>
          <a:stretch>
            <a:fillRect/>
          </a:stretch>
        </p:blipFill>
        <p:spPr>
          <a:xfrm>
            <a:off x="19164964" y="488624"/>
            <a:ext cx="4852710" cy="2094808"/>
          </a:xfrm>
          <a:prstGeom prst="rect">
            <a:avLst/>
          </a:prstGeom>
          <a:ln>
            <a:noFill/>
          </a:ln>
        </p:spPr>
      </p:pic>
      <p:cxnSp>
        <p:nvCxnSpPr>
          <p:cNvPr id="28" name="Straight Connector 27"/>
          <p:cNvCxnSpPr/>
          <p:nvPr/>
        </p:nvCxnSpPr>
        <p:spPr>
          <a:xfrm flipH="1">
            <a:off x="0" y="2094808"/>
            <a:ext cx="24384000" cy="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pic>
        <p:nvPicPr>
          <p:cNvPr id="3" name="Picture 2">
            <a:extLst>
              <a:ext uri="{FF2B5EF4-FFF2-40B4-BE49-F238E27FC236}">
                <a16:creationId xmlns:a16="http://schemas.microsoft.com/office/drawing/2014/main" id="{37A10213-B466-4FBB-A2C8-EE75EFD42544}"/>
              </a:ext>
            </a:extLst>
          </p:cNvPr>
          <p:cNvPicPr>
            <a:picLocks noChangeAspect="1"/>
          </p:cNvPicPr>
          <p:nvPr/>
        </p:nvPicPr>
        <p:blipFill>
          <a:blip r:embed="rId3"/>
          <a:stretch>
            <a:fillRect/>
          </a:stretch>
        </p:blipFill>
        <p:spPr>
          <a:xfrm>
            <a:off x="366326" y="3434985"/>
            <a:ext cx="14249030" cy="8186207"/>
          </a:xfrm>
          <a:prstGeom prst="rect">
            <a:avLst/>
          </a:prstGeom>
        </p:spPr>
      </p:pic>
      <p:sp>
        <p:nvSpPr>
          <p:cNvPr id="12" name="Rectangle: Rounded Corners 11">
            <a:extLst>
              <a:ext uri="{FF2B5EF4-FFF2-40B4-BE49-F238E27FC236}">
                <a16:creationId xmlns:a16="http://schemas.microsoft.com/office/drawing/2014/main" id="{EBFB473E-141B-4CED-987B-92EE03947298}"/>
              </a:ext>
            </a:extLst>
          </p:cNvPr>
          <p:cNvSpPr/>
          <p:nvPr/>
        </p:nvSpPr>
        <p:spPr>
          <a:xfrm>
            <a:off x="14908466" y="3784187"/>
            <a:ext cx="9109208" cy="7074302"/>
          </a:xfrm>
          <a:prstGeom prst="roundRect">
            <a:avLst/>
          </a:prstGeom>
          <a:noFill/>
          <a:ln w="12700" cap="flat" cmpd="sng" algn="ctr">
            <a:solidFill>
              <a:srgbClr val="002060"/>
            </a:solidFill>
            <a:prstDash val="solid"/>
            <a:miter lim="800000"/>
          </a:ln>
          <a:effectLst>
            <a:outerShdw blurRad="190500" dist="38100" dir="2700000" algn="tl" rotWithShape="0">
              <a:prstClr val="black">
                <a:alpha val="40000"/>
              </a:prstClr>
            </a:outerShdw>
            <a:reflection blurRad="6350" stA="52000" endA="300" endPos="35000" dir="5400000" sy="-100000" algn="bl" rotWithShape="0"/>
          </a:effectLst>
        </p:spPr>
        <p:txBody>
          <a:bodyPr rtlCol="0" anchor="ctr"/>
          <a:lstStyle/>
          <a:p>
            <a:pPr marL="457200" marR="0" lvl="1" indent="0" algn="l" defTabSz="91440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003523"/>
                </a:solidFill>
                <a:effectLst>
                  <a:outerShdw blurRad="38100" dist="38100" dir="2700000" algn="tl">
                    <a:srgbClr val="000000">
                      <a:alpha val="43137"/>
                    </a:srgbClr>
                  </a:outerShdw>
                </a:effectLst>
                <a:uLnTx/>
                <a:uFillTx/>
                <a:latin typeface="Calibri" panose="020F0502020204030204"/>
                <a:ea typeface="+mn-ea"/>
                <a:cs typeface="+mn-cs"/>
              </a:rPr>
              <a:t>Q1/22 on Q1/23     Commentary</a:t>
            </a:r>
          </a:p>
          <a:p>
            <a:pPr marL="914400" marR="0" lvl="1" indent="-457200" algn="l"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2800" b="0" i="0" u="none" strike="noStrike" kern="1200" cap="none" spc="0" normalizeH="0" baseline="0" noProof="0" dirty="0">
              <a:ln>
                <a:noFill/>
              </a:ln>
              <a:solidFill>
                <a:srgbClr val="003523"/>
              </a:solidFill>
              <a:effectLst/>
              <a:uLnTx/>
              <a:uFillTx/>
              <a:latin typeface="Calibri" panose="020F0502020204030204"/>
              <a:ea typeface="+mn-ea"/>
              <a:cs typeface="+mn-cs"/>
            </a:endParaRPr>
          </a:p>
          <a:p>
            <a:pPr marL="914400" marR="0" lvl="1" indent="-457200" algn="l"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0" i="0" u="none" strike="noStrike" kern="1200" cap="none" spc="0" normalizeH="0" baseline="0" noProof="0" dirty="0">
                <a:ln>
                  <a:noFill/>
                </a:ln>
                <a:solidFill>
                  <a:srgbClr val="003523"/>
                </a:solidFill>
                <a:effectLst/>
                <a:uLnTx/>
                <a:uFillTx/>
                <a:latin typeface="Calibri" panose="020F0502020204030204"/>
                <a:ea typeface="+mn-ea"/>
                <a:cs typeface="+mn-cs"/>
              </a:rPr>
              <a:t>Total Revenue grew QR 22m primarily driven by International Sales.</a:t>
            </a:r>
          </a:p>
          <a:p>
            <a:pPr marL="914400" marR="0" lvl="1" indent="-457200" algn="l"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600" b="0" i="0" u="none" strike="noStrike" kern="1200" cap="none" spc="0" normalizeH="0" baseline="0" noProof="0" dirty="0">
              <a:ln>
                <a:noFill/>
              </a:ln>
              <a:solidFill>
                <a:srgbClr val="003523"/>
              </a:solidFill>
              <a:effectLst/>
              <a:uLnTx/>
              <a:uFillTx/>
              <a:latin typeface="Calibri" panose="020F0502020204030204"/>
              <a:ea typeface="+mn-ea"/>
              <a:cs typeface="+mn-cs"/>
            </a:endParaRPr>
          </a:p>
          <a:p>
            <a:pPr marL="914400" marR="0" lvl="1" indent="-457200" algn="l"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0" i="0" u="none" strike="noStrike" kern="1200" cap="none" spc="0" normalizeH="0" baseline="0" noProof="0" dirty="0">
                <a:ln>
                  <a:noFill/>
                </a:ln>
                <a:solidFill>
                  <a:srgbClr val="003523"/>
                </a:solidFill>
                <a:effectLst/>
                <a:uLnTx/>
                <a:uFillTx/>
                <a:latin typeface="Calibri" panose="020F0502020204030204"/>
                <a:ea typeface="+mn-ea"/>
                <a:cs typeface="+mn-cs"/>
              </a:rPr>
              <a:t>GM has been impacted, as Widam reduces sales prices to counteract stock clearances by competitors.</a:t>
            </a:r>
          </a:p>
          <a:p>
            <a:pPr marL="914400" marR="0" lvl="1" indent="-457200" algn="l"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600" b="0" i="0" u="none" strike="noStrike" kern="1200" cap="none" spc="0" normalizeH="0" baseline="0" noProof="0" dirty="0">
              <a:ln>
                <a:noFill/>
              </a:ln>
              <a:solidFill>
                <a:srgbClr val="003523"/>
              </a:solidFill>
              <a:effectLst/>
              <a:uLnTx/>
              <a:uFillTx/>
              <a:latin typeface="Calibri" panose="020F0502020204030204"/>
              <a:ea typeface="+mn-ea"/>
              <a:cs typeface="+mn-cs"/>
            </a:endParaRPr>
          </a:p>
          <a:p>
            <a:pPr marL="914400" marR="0" lvl="1" indent="-457200" algn="l"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0" i="0" u="none" strike="noStrike" kern="1200" cap="none" spc="0" normalizeH="0" baseline="0" noProof="0" dirty="0">
                <a:ln>
                  <a:noFill/>
                </a:ln>
                <a:solidFill>
                  <a:srgbClr val="003523"/>
                </a:solidFill>
                <a:effectLst/>
                <a:uLnTx/>
                <a:uFillTx/>
                <a:latin typeface="Calibri" panose="020F0502020204030204"/>
                <a:ea typeface="+mn-ea"/>
                <a:cs typeface="+mn-cs"/>
              </a:rPr>
              <a:t>OpExp and G&amp;A cost management achieved a reduction of 5 %</a:t>
            </a:r>
          </a:p>
        </p:txBody>
      </p:sp>
    </p:spTree>
    <p:extLst>
      <p:ext uri="{BB962C8B-B14F-4D97-AF65-F5344CB8AC3E}">
        <p14:creationId xmlns:p14="http://schemas.microsoft.com/office/powerpoint/2010/main" val="1199825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44475" y="656578"/>
            <a:ext cx="23750586" cy="1496292"/>
          </a:xfrm>
          <a:prstGeom prst="round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l" defTabSz="1828800" rtl="1" hangingPunct="1"/>
            <a:r>
              <a:rPr lang="en-US" sz="4800" kern="1200" dirty="0">
                <a:solidFill>
                  <a:srgbClr val="4472C4">
                    <a:lumMod val="50000"/>
                  </a:srgbClr>
                </a:solidFill>
                <a:latin typeface="Calibri" panose="020F0502020204030204"/>
              </a:rPr>
              <a:t>Statement of Financial Position                                                                   31 MARCH 2023</a:t>
            </a:r>
            <a:endParaRPr lang="ar-QA" sz="4800" kern="1200" dirty="0">
              <a:solidFill>
                <a:srgbClr val="4472C4">
                  <a:lumMod val="50000"/>
                </a:srgbClr>
              </a:solidFill>
              <a:latin typeface="Calibri" panose="020F0502020204030204"/>
              <a:cs typeface="Arial" panose="020B0604020202020204" pitchFamily="34" charset="0"/>
            </a:endParaRPr>
          </a:p>
          <a:p>
            <a:pPr algn="l" defTabSz="1828800" rtl="1" hangingPunct="1"/>
            <a:endParaRPr lang="ar-QA" sz="4800" kern="1200" dirty="0">
              <a:solidFill>
                <a:srgbClr val="4472C4">
                  <a:lumMod val="50000"/>
                </a:srgbClr>
              </a:solidFill>
              <a:latin typeface="Calibri" panose="020F0502020204030204"/>
              <a:cs typeface="Arial" panose="020B0604020202020204" pitchFamily="34" charset="0"/>
            </a:endParaRPr>
          </a:p>
        </p:txBody>
      </p:sp>
      <p:cxnSp>
        <p:nvCxnSpPr>
          <p:cNvPr id="13" name="Straight Connector 12"/>
          <p:cNvCxnSpPr/>
          <p:nvPr/>
        </p:nvCxnSpPr>
        <p:spPr>
          <a:xfrm flipH="1">
            <a:off x="0" y="2094808"/>
            <a:ext cx="24384000" cy="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id="{A1B5A819-462D-469D-81D8-7EFC6D53BE3C}"/>
              </a:ext>
            </a:extLst>
          </p:cNvPr>
          <p:cNvSpPr/>
          <p:nvPr/>
        </p:nvSpPr>
        <p:spPr>
          <a:xfrm>
            <a:off x="-1" y="12649200"/>
            <a:ext cx="24383998" cy="1066800"/>
          </a:xfrm>
          <a:prstGeom prst="rect">
            <a:avLst/>
          </a:prstGeom>
          <a:solidFill>
            <a:srgbClr val="17326C"/>
          </a:solidFill>
          <a:ln w="9525" cap="flat" cmpd="sng" algn="ctr">
            <a:noFill/>
            <a:prstDash val="solid"/>
          </a:ln>
          <a:effectLst>
            <a:outerShdw blurRad="40000" dist="23000" dir="5400000" rotWithShape="0">
              <a:srgbClr val="000000">
                <a:alpha val="35000"/>
              </a:srgbClr>
            </a:outerShdw>
          </a:effectLst>
        </p:spPr>
        <p:txBody>
          <a:bodyPr rtlCol="0" anchor="ctr"/>
          <a:lstStyle/>
          <a:p>
            <a:pPr defTabSz="914400" hangingPunct="1">
              <a:defRPr/>
            </a:pPr>
            <a:endParaRPr lang="en-GB" sz="3600">
              <a:solidFill>
                <a:prstClr val="white"/>
              </a:solidFill>
              <a:latin typeface="Calibri"/>
              <a:ea typeface="+mn-ea"/>
              <a:cs typeface="+mn-cs"/>
            </a:endParaRPr>
          </a:p>
        </p:txBody>
      </p:sp>
      <p:pic>
        <p:nvPicPr>
          <p:cNvPr id="10" name="Picture 9" descr="Widam Food.psd">
            <a:extLst>
              <a:ext uri="{FF2B5EF4-FFF2-40B4-BE49-F238E27FC236}">
                <a16:creationId xmlns:a16="http://schemas.microsoft.com/office/drawing/2014/main" id="{176E1A2F-C2E2-41BF-93B4-199F284D19CB}"/>
              </a:ext>
            </a:extLst>
          </p:cNvPr>
          <p:cNvPicPr>
            <a:picLocks noChangeAspect="1"/>
          </p:cNvPicPr>
          <p:nvPr/>
        </p:nvPicPr>
        <p:blipFill>
          <a:blip r:embed="rId2"/>
          <a:stretch>
            <a:fillRect/>
          </a:stretch>
        </p:blipFill>
        <p:spPr>
          <a:xfrm>
            <a:off x="927651" y="12629654"/>
            <a:ext cx="3374974" cy="1105892"/>
          </a:xfrm>
          <a:prstGeom prst="rect">
            <a:avLst/>
          </a:prstGeom>
        </p:spPr>
      </p:pic>
      <p:pic>
        <p:nvPicPr>
          <p:cNvPr id="6" name="Picture 5">
            <a:extLst>
              <a:ext uri="{FF2B5EF4-FFF2-40B4-BE49-F238E27FC236}">
                <a16:creationId xmlns:a16="http://schemas.microsoft.com/office/drawing/2014/main" id="{D725F232-BE0A-434C-B86E-93579B58267C}"/>
              </a:ext>
            </a:extLst>
          </p:cNvPr>
          <p:cNvPicPr>
            <a:picLocks noChangeAspect="1"/>
          </p:cNvPicPr>
          <p:nvPr/>
        </p:nvPicPr>
        <p:blipFill>
          <a:blip r:embed="rId3"/>
          <a:stretch>
            <a:fillRect/>
          </a:stretch>
        </p:blipFill>
        <p:spPr>
          <a:xfrm>
            <a:off x="244475" y="2573654"/>
            <a:ext cx="15579726" cy="9693276"/>
          </a:xfrm>
          <a:prstGeom prst="rect">
            <a:avLst/>
          </a:prstGeom>
        </p:spPr>
      </p:pic>
      <p:sp>
        <p:nvSpPr>
          <p:cNvPr id="12" name="Rectangle: Rounded Corners 11">
            <a:extLst>
              <a:ext uri="{FF2B5EF4-FFF2-40B4-BE49-F238E27FC236}">
                <a16:creationId xmlns:a16="http://schemas.microsoft.com/office/drawing/2014/main" id="{8FEF924E-CAEF-421C-BEF9-D2A6CF368855}"/>
              </a:ext>
            </a:extLst>
          </p:cNvPr>
          <p:cNvSpPr/>
          <p:nvPr/>
        </p:nvSpPr>
        <p:spPr>
          <a:xfrm>
            <a:off x="16100934" y="2914653"/>
            <a:ext cx="8038592" cy="8706537"/>
          </a:xfrm>
          <a:prstGeom prst="roundRect">
            <a:avLst/>
          </a:prstGeom>
          <a:noFill/>
          <a:ln>
            <a:solidFill>
              <a:srgbClr val="002060"/>
            </a:solidFill>
          </a:ln>
          <a:effectLst>
            <a:outerShdw blurRad="1905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1828800" hangingPunct="1"/>
            <a:r>
              <a:rPr lang="en-US" sz="3200" b="1" u="sng" kern="1200" dirty="0">
                <a:solidFill>
                  <a:srgbClr val="003523"/>
                </a:solidFill>
                <a:effectLst>
                  <a:outerShdw blurRad="38100" dist="38100" dir="2700000" algn="tl">
                    <a:srgbClr val="000000">
                      <a:alpha val="43137"/>
                    </a:srgbClr>
                  </a:outerShdw>
                </a:effectLst>
                <a:latin typeface="Calibri" panose="020F0502020204030204"/>
              </a:rPr>
              <a:t>Q4/22   vs   Q1/23     Commentary</a:t>
            </a:r>
          </a:p>
          <a:p>
            <a:pPr marL="914400" indent="-914400" algn="l" defTabSz="1828800" hangingPunct="1">
              <a:buFont typeface="Wingdings" panose="05000000000000000000" pitchFamily="2" charset="2"/>
              <a:buChar char="v"/>
            </a:pPr>
            <a:endParaRPr lang="en-US" sz="2800" kern="1200" dirty="0">
              <a:solidFill>
                <a:srgbClr val="003523"/>
              </a:solidFill>
              <a:latin typeface="Calibri" panose="020F0502020204030204"/>
            </a:endParaRPr>
          </a:p>
          <a:p>
            <a:pPr marL="914400" indent="-914400" algn="l" defTabSz="1828800" hangingPunct="1">
              <a:buFont typeface="Wingdings" panose="05000000000000000000" pitchFamily="2" charset="2"/>
              <a:buChar char="v"/>
            </a:pPr>
            <a:r>
              <a:rPr lang="en-US" sz="3200" i="1" u="sng" kern="1200" dirty="0">
                <a:solidFill>
                  <a:srgbClr val="003523"/>
                </a:solidFill>
                <a:latin typeface="Calibri" panose="020F0502020204030204"/>
              </a:rPr>
              <a:t>Inventory</a:t>
            </a:r>
            <a:r>
              <a:rPr lang="en-US" sz="3200" kern="1200" dirty="0">
                <a:solidFill>
                  <a:srgbClr val="003523"/>
                </a:solidFill>
                <a:latin typeface="Calibri" panose="020F0502020204030204"/>
              </a:rPr>
              <a:t>: Reduction in FIFA acquired Inventory through stock clearances in Q1</a:t>
            </a:r>
          </a:p>
          <a:p>
            <a:pPr algn="l" defTabSz="1828800" hangingPunct="1"/>
            <a:endParaRPr lang="en-US" sz="3200" kern="1200" dirty="0">
              <a:solidFill>
                <a:srgbClr val="003523"/>
              </a:solidFill>
              <a:latin typeface="Calibri" panose="020F0502020204030204"/>
            </a:endParaRPr>
          </a:p>
          <a:p>
            <a:pPr marL="914400" indent="-914400" algn="l" defTabSz="1828800" hangingPunct="1">
              <a:buFont typeface="Wingdings" panose="05000000000000000000" pitchFamily="2" charset="2"/>
              <a:buChar char="v"/>
            </a:pPr>
            <a:r>
              <a:rPr lang="en-US" sz="3200" i="1" u="sng" kern="1200" dirty="0">
                <a:solidFill>
                  <a:srgbClr val="003523"/>
                </a:solidFill>
                <a:latin typeface="Calibri" panose="020F0502020204030204"/>
              </a:rPr>
              <a:t>AR &amp; Prepayments</a:t>
            </a:r>
            <a:r>
              <a:rPr lang="en-US" sz="3200" kern="1200" dirty="0">
                <a:solidFill>
                  <a:srgbClr val="003523"/>
                </a:solidFill>
                <a:latin typeface="Calibri" panose="020F0502020204030204"/>
              </a:rPr>
              <a:t>: </a:t>
            </a:r>
          </a:p>
          <a:p>
            <a:pPr algn="l" defTabSz="1828800" hangingPunct="1"/>
            <a:r>
              <a:rPr lang="en-US" sz="3200" kern="1200" dirty="0">
                <a:solidFill>
                  <a:srgbClr val="003523"/>
                </a:solidFill>
                <a:latin typeface="Calibri" panose="020F0502020204030204"/>
              </a:rPr>
              <a:t>         Increase in Supplier Advances for </a:t>
            </a:r>
          </a:p>
          <a:p>
            <a:pPr algn="l" defTabSz="1828800" hangingPunct="1"/>
            <a:r>
              <a:rPr lang="en-US" sz="3200" kern="1200" dirty="0">
                <a:solidFill>
                  <a:srgbClr val="003523"/>
                </a:solidFill>
                <a:latin typeface="Calibri" panose="020F0502020204030204"/>
              </a:rPr>
              <a:t>         increase International Sales expected </a:t>
            </a:r>
          </a:p>
          <a:p>
            <a:pPr algn="l" defTabSz="1828800" hangingPunct="1"/>
            <a:r>
              <a:rPr lang="en-US" sz="3200" kern="1200" dirty="0">
                <a:solidFill>
                  <a:srgbClr val="003523"/>
                </a:solidFill>
                <a:latin typeface="Calibri" panose="020F0502020204030204"/>
              </a:rPr>
              <a:t>         in Q2/2023</a:t>
            </a:r>
          </a:p>
          <a:p>
            <a:pPr algn="l" defTabSz="1828800" hangingPunct="1"/>
            <a:r>
              <a:rPr lang="en-US" sz="3200" kern="1200" dirty="0">
                <a:solidFill>
                  <a:srgbClr val="003523"/>
                </a:solidFill>
                <a:latin typeface="Calibri" panose="020F0502020204030204"/>
              </a:rPr>
              <a:t>         Trade Receivables are steady quarter </a:t>
            </a:r>
          </a:p>
          <a:p>
            <a:pPr algn="l" defTabSz="1828800" hangingPunct="1"/>
            <a:r>
              <a:rPr lang="en-US" sz="3200" kern="1200" dirty="0">
                <a:solidFill>
                  <a:srgbClr val="003523"/>
                </a:solidFill>
                <a:latin typeface="Calibri" panose="020F0502020204030204"/>
              </a:rPr>
              <a:t>          on quarter. </a:t>
            </a:r>
            <a:endParaRPr lang="en-US" sz="2400" kern="1200" dirty="0">
              <a:solidFill>
                <a:srgbClr val="003523"/>
              </a:solidFill>
              <a:latin typeface="Calibri" panose="020F0502020204030204"/>
            </a:endParaRPr>
          </a:p>
        </p:txBody>
      </p:sp>
    </p:spTree>
    <p:extLst>
      <p:ext uri="{BB962C8B-B14F-4D97-AF65-F5344CB8AC3E}">
        <p14:creationId xmlns:p14="http://schemas.microsoft.com/office/powerpoint/2010/main" val="258539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71476" y="656578"/>
            <a:ext cx="23020544" cy="1496292"/>
          </a:xfrm>
          <a:prstGeom prst="round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l" defTabSz="1828800" rtl="1" hangingPunct="1"/>
            <a:r>
              <a:rPr lang="en-US" sz="4800" kern="1200" dirty="0">
                <a:solidFill>
                  <a:srgbClr val="4472C4">
                    <a:lumMod val="50000"/>
                  </a:srgbClr>
                </a:solidFill>
                <a:latin typeface="Calibri" panose="020F0502020204030204"/>
              </a:rPr>
              <a:t>Statement of Financial Position                                                                   31 MARCH 2023</a:t>
            </a:r>
            <a:endParaRPr lang="ar-QA" sz="4800" kern="1200" dirty="0">
              <a:solidFill>
                <a:srgbClr val="4472C4">
                  <a:lumMod val="50000"/>
                </a:srgbClr>
              </a:solidFill>
              <a:latin typeface="Calibri" panose="020F0502020204030204"/>
              <a:cs typeface="Arial" panose="020B0604020202020204" pitchFamily="34" charset="0"/>
            </a:endParaRPr>
          </a:p>
          <a:p>
            <a:pPr algn="l" defTabSz="1828800" rtl="1" hangingPunct="1"/>
            <a:endParaRPr lang="ar-QA" sz="4800" kern="1200" dirty="0">
              <a:solidFill>
                <a:srgbClr val="4472C4">
                  <a:lumMod val="50000"/>
                </a:srgbClr>
              </a:solidFill>
              <a:latin typeface="Calibri" panose="020F0502020204030204"/>
              <a:cs typeface="Arial" panose="020B0604020202020204" pitchFamily="34" charset="0"/>
            </a:endParaRPr>
          </a:p>
        </p:txBody>
      </p:sp>
      <p:cxnSp>
        <p:nvCxnSpPr>
          <p:cNvPr id="13" name="Straight Connector 12"/>
          <p:cNvCxnSpPr/>
          <p:nvPr/>
        </p:nvCxnSpPr>
        <p:spPr>
          <a:xfrm flipH="1">
            <a:off x="0" y="2094808"/>
            <a:ext cx="24384000" cy="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id="{A1B5A819-462D-469D-81D8-7EFC6D53BE3C}"/>
              </a:ext>
            </a:extLst>
          </p:cNvPr>
          <p:cNvSpPr/>
          <p:nvPr/>
        </p:nvSpPr>
        <p:spPr>
          <a:xfrm>
            <a:off x="-1" y="12649200"/>
            <a:ext cx="24383998" cy="1066800"/>
          </a:xfrm>
          <a:prstGeom prst="rect">
            <a:avLst/>
          </a:prstGeom>
          <a:solidFill>
            <a:srgbClr val="17326C"/>
          </a:solidFill>
          <a:ln w="9525" cap="flat" cmpd="sng" algn="ctr">
            <a:noFill/>
            <a:prstDash val="solid"/>
          </a:ln>
          <a:effectLst>
            <a:outerShdw blurRad="40000" dist="23000" dir="5400000" rotWithShape="0">
              <a:srgbClr val="000000">
                <a:alpha val="35000"/>
              </a:srgbClr>
            </a:outerShdw>
          </a:effectLst>
        </p:spPr>
        <p:txBody>
          <a:bodyPr rtlCol="0" anchor="ctr"/>
          <a:lstStyle/>
          <a:p>
            <a:pPr defTabSz="914400" hangingPunct="1">
              <a:defRPr/>
            </a:pPr>
            <a:endParaRPr lang="en-GB" sz="3600">
              <a:solidFill>
                <a:prstClr val="white"/>
              </a:solidFill>
              <a:latin typeface="Calibri"/>
              <a:ea typeface="+mn-ea"/>
              <a:cs typeface="+mn-cs"/>
            </a:endParaRPr>
          </a:p>
        </p:txBody>
      </p:sp>
      <p:pic>
        <p:nvPicPr>
          <p:cNvPr id="10" name="Picture 9" descr="Widam Food.psd">
            <a:extLst>
              <a:ext uri="{FF2B5EF4-FFF2-40B4-BE49-F238E27FC236}">
                <a16:creationId xmlns:a16="http://schemas.microsoft.com/office/drawing/2014/main" id="{176E1A2F-C2E2-41BF-93B4-199F284D19CB}"/>
              </a:ext>
            </a:extLst>
          </p:cNvPr>
          <p:cNvPicPr>
            <a:picLocks noChangeAspect="1"/>
          </p:cNvPicPr>
          <p:nvPr/>
        </p:nvPicPr>
        <p:blipFill>
          <a:blip r:embed="rId2"/>
          <a:stretch>
            <a:fillRect/>
          </a:stretch>
        </p:blipFill>
        <p:spPr>
          <a:xfrm>
            <a:off x="927651" y="12629654"/>
            <a:ext cx="3374974" cy="1105892"/>
          </a:xfrm>
          <a:prstGeom prst="rect">
            <a:avLst/>
          </a:prstGeom>
        </p:spPr>
      </p:pic>
      <p:sp>
        <p:nvSpPr>
          <p:cNvPr id="8" name="Rectangle: Rounded Corners 7">
            <a:extLst>
              <a:ext uri="{FF2B5EF4-FFF2-40B4-BE49-F238E27FC236}">
                <a16:creationId xmlns:a16="http://schemas.microsoft.com/office/drawing/2014/main" id="{F607789E-FE03-43F6-AAB3-CE671A4B2500}"/>
              </a:ext>
            </a:extLst>
          </p:cNvPr>
          <p:cNvSpPr/>
          <p:nvPr/>
        </p:nvSpPr>
        <p:spPr>
          <a:xfrm>
            <a:off x="15699086" y="4461923"/>
            <a:ext cx="8484886" cy="5327126"/>
          </a:xfrm>
          <a:prstGeom prst="roundRect">
            <a:avLst/>
          </a:prstGeom>
          <a:noFill/>
          <a:ln>
            <a:solidFill>
              <a:srgbClr val="002060"/>
            </a:solidFill>
          </a:ln>
          <a:effectLst>
            <a:outerShdw blurRad="1905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1828800" hangingPunct="1"/>
            <a:r>
              <a:rPr lang="en-US" sz="3600" b="1" u="sng" kern="1200" dirty="0">
                <a:solidFill>
                  <a:srgbClr val="003523"/>
                </a:solidFill>
                <a:effectLst>
                  <a:outerShdw blurRad="38100" dist="38100" dir="2700000" algn="tl">
                    <a:srgbClr val="000000">
                      <a:alpha val="43137"/>
                    </a:srgbClr>
                  </a:outerShdw>
                </a:effectLst>
                <a:latin typeface="Calibri" panose="020F0502020204030204"/>
              </a:rPr>
              <a:t>Q4/22   vs   Q1/23     Commentary</a:t>
            </a:r>
          </a:p>
          <a:p>
            <a:pPr marL="914400" indent="-914400" algn="l" defTabSz="1828800" hangingPunct="1">
              <a:buFont typeface="Wingdings" panose="05000000000000000000" pitchFamily="2" charset="2"/>
              <a:buChar char="v"/>
            </a:pPr>
            <a:endParaRPr lang="en-US" sz="3200" kern="1200" dirty="0">
              <a:solidFill>
                <a:srgbClr val="003523"/>
              </a:solidFill>
              <a:latin typeface="Calibri" panose="020F0502020204030204"/>
            </a:endParaRPr>
          </a:p>
          <a:p>
            <a:pPr marL="914400" indent="-914400" algn="l" defTabSz="1828800" hangingPunct="1">
              <a:buFont typeface="Wingdings" panose="05000000000000000000" pitchFamily="2" charset="2"/>
              <a:buChar char="v"/>
            </a:pPr>
            <a:r>
              <a:rPr lang="en-US" sz="3200" i="1" u="sng" kern="1200" dirty="0">
                <a:solidFill>
                  <a:srgbClr val="003523"/>
                </a:solidFill>
                <a:latin typeface="Calibri" panose="020F0502020204030204"/>
              </a:rPr>
              <a:t>Islamic borrowing </a:t>
            </a:r>
            <a:r>
              <a:rPr lang="en-US" sz="3200" kern="1200" dirty="0">
                <a:solidFill>
                  <a:srgbClr val="003523"/>
                </a:solidFill>
                <a:latin typeface="Calibri" panose="020F0502020204030204"/>
              </a:rPr>
              <a:t>increase to support business Cash requirements.</a:t>
            </a:r>
          </a:p>
          <a:p>
            <a:pPr algn="l" defTabSz="1828800" hangingPunct="1"/>
            <a:endParaRPr lang="en-US" sz="3200" kern="1200" dirty="0">
              <a:solidFill>
                <a:srgbClr val="003523"/>
              </a:solidFill>
              <a:latin typeface="Calibri" panose="020F0502020204030204"/>
            </a:endParaRPr>
          </a:p>
          <a:p>
            <a:pPr marL="914400" indent="-914400" algn="l" defTabSz="1828800" hangingPunct="1">
              <a:buFont typeface="Wingdings" panose="05000000000000000000" pitchFamily="2" charset="2"/>
              <a:buChar char="v"/>
            </a:pPr>
            <a:r>
              <a:rPr lang="en-US" sz="3200" i="1" u="sng" kern="1200" dirty="0">
                <a:solidFill>
                  <a:srgbClr val="003523"/>
                </a:solidFill>
                <a:latin typeface="Calibri" panose="020F0502020204030204"/>
              </a:rPr>
              <a:t>Fair Value Reserve</a:t>
            </a:r>
            <a:r>
              <a:rPr lang="en-US" sz="3200" kern="1200" dirty="0">
                <a:solidFill>
                  <a:srgbClr val="003523"/>
                </a:solidFill>
                <a:latin typeface="Calibri" panose="020F0502020204030204"/>
              </a:rPr>
              <a:t>: Impacted with change in Baladna share price.</a:t>
            </a:r>
          </a:p>
        </p:txBody>
      </p:sp>
      <p:pic>
        <p:nvPicPr>
          <p:cNvPr id="2" name="Picture 1">
            <a:extLst>
              <a:ext uri="{FF2B5EF4-FFF2-40B4-BE49-F238E27FC236}">
                <a16:creationId xmlns:a16="http://schemas.microsoft.com/office/drawing/2014/main" id="{4023E6A1-0127-4A7A-8391-C5226291851B}"/>
              </a:ext>
            </a:extLst>
          </p:cNvPr>
          <p:cNvPicPr>
            <a:picLocks noChangeAspect="1"/>
          </p:cNvPicPr>
          <p:nvPr/>
        </p:nvPicPr>
        <p:blipFill>
          <a:blip r:embed="rId3"/>
          <a:stretch>
            <a:fillRect/>
          </a:stretch>
        </p:blipFill>
        <p:spPr>
          <a:xfrm>
            <a:off x="200027" y="2327234"/>
            <a:ext cx="15059023" cy="10244355"/>
          </a:xfrm>
          <a:prstGeom prst="rect">
            <a:avLst/>
          </a:prstGeom>
        </p:spPr>
      </p:pic>
    </p:spTree>
    <p:extLst>
      <p:ext uri="{BB962C8B-B14F-4D97-AF65-F5344CB8AC3E}">
        <p14:creationId xmlns:p14="http://schemas.microsoft.com/office/powerpoint/2010/main" val="328237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0"/>
          <p:cNvSpPr/>
          <p:nvPr/>
        </p:nvSpPr>
        <p:spPr>
          <a:xfrm rot="10800000">
            <a:off x="7906871" y="1792973"/>
            <a:ext cx="16477129" cy="8956585"/>
          </a:xfrm>
          <a:custGeom>
            <a:avLst/>
            <a:gdLst>
              <a:gd name="connsiteX0" fmla="*/ 0 w 6047347"/>
              <a:gd name="connsiteY0" fmla="*/ 0 h 3832037"/>
              <a:gd name="connsiteX1" fmla="*/ 6047347 w 6047347"/>
              <a:gd name="connsiteY1" fmla="*/ 0 h 3832037"/>
              <a:gd name="connsiteX2" fmla="*/ 6047347 w 6047347"/>
              <a:gd name="connsiteY2" fmla="*/ 3832037 h 3832037"/>
              <a:gd name="connsiteX3" fmla="*/ 0 w 6047347"/>
              <a:gd name="connsiteY3" fmla="*/ 3832037 h 3832037"/>
              <a:gd name="connsiteX4" fmla="*/ 0 w 6047347"/>
              <a:gd name="connsiteY4" fmla="*/ 0 h 3832037"/>
              <a:gd name="connsiteX0" fmla="*/ 0 w 6047347"/>
              <a:gd name="connsiteY0" fmla="*/ 0 h 3832037"/>
              <a:gd name="connsiteX1" fmla="*/ 6047347 w 6047347"/>
              <a:gd name="connsiteY1" fmla="*/ 0 h 3832037"/>
              <a:gd name="connsiteX2" fmla="*/ 0 w 6047347"/>
              <a:gd name="connsiteY2" fmla="*/ 3832037 h 3832037"/>
              <a:gd name="connsiteX3" fmla="*/ 0 w 6047347"/>
              <a:gd name="connsiteY3" fmla="*/ 0 h 3832037"/>
            </a:gdLst>
            <a:ahLst/>
            <a:cxnLst>
              <a:cxn ang="0">
                <a:pos x="connsiteX0" y="connsiteY0"/>
              </a:cxn>
              <a:cxn ang="0">
                <a:pos x="connsiteX1" y="connsiteY1"/>
              </a:cxn>
              <a:cxn ang="0">
                <a:pos x="connsiteX2" y="connsiteY2"/>
              </a:cxn>
              <a:cxn ang="0">
                <a:pos x="connsiteX3" y="connsiteY3"/>
              </a:cxn>
            </a:cxnLst>
            <a:rect l="l" t="t" r="r" b="b"/>
            <a:pathLst>
              <a:path w="6047347" h="3832037">
                <a:moveTo>
                  <a:pt x="0" y="0"/>
                </a:moveTo>
                <a:lnTo>
                  <a:pt x="6047347" y="0"/>
                </a:lnTo>
                <a:lnTo>
                  <a:pt x="0" y="3832037"/>
                </a:lnTo>
                <a:lnTo>
                  <a:pt x="0" y="0"/>
                </a:lnTo>
                <a:close/>
              </a:path>
            </a:pathLst>
          </a:custGeom>
          <a:solidFill>
            <a:schemeClr val="bg2">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noAutofit/>
          </a:bodyPr>
          <a:lstStyle/>
          <a:p>
            <a:pPr algn="l" defTabSz="1643062">
              <a:lnSpc>
                <a:spcPct val="130000"/>
              </a:lnSpc>
            </a:pPr>
            <a:endParaRPr lang="en-US" sz="4200" kern="1200" spc="-42" dirty="0">
              <a:solidFill>
                <a:srgbClr val="394256"/>
              </a:solidFill>
              <a:latin typeface="Source Sans Pro"/>
              <a:ea typeface="Source Sans Pro"/>
              <a:cs typeface="+mn-cs"/>
              <a:sym typeface="Source Sans Pro"/>
            </a:endParaRPr>
          </a:p>
        </p:txBody>
      </p:sp>
      <p:cxnSp>
        <p:nvCxnSpPr>
          <p:cNvPr id="15" name="Straight Connector 14">
            <a:extLst>
              <a:ext uri="{FF2B5EF4-FFF2-40B4-BE49-F238E27FC236}">
                <a16:creationId xmlns:a16="http://schemas.microsoft.com/office/drawing/2014/main" id="{A9B63745-EF5C-4688-B89F-CCB8EADD8C8E}"/>
              </a:ext>
            </a:extLst>
          </p:cNvPr>
          <p:cNvCxnSpPr>
            <a:cxnSpLocks/>
          </p:cNvCxnSpPr>
          <p:nvPr/>
        </p:nvCxnSpPr>
        <p:spPr>
          <a:xfrm>
            <a:off x="0" y="10749558"/>
            <a:ext cx="24384000" cy="0"/>
          </a:xfrm>
          <a:prstGeom prst="line">
            <a:avLst/>
          </a:prstGeom>
          <a:ln w="22225">
            <a:gradFill flip="none" rotWithShape="1">
              <a:gsLst>
                <a:gs pos="0">
                  <a:srgbClr val="002060"/>
                </a:gs>
                <a:gs pos="56000">
                  <a:srgbClr val="0070C0"/>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AF24D7B-B1AE-4754-8758-B6F48F942166}"/>
              </a:ext>
            </a:extLst>
          </p:cNvPr>
          <p:cNvSpPr/>
          <p:nvPr/>
        </p:nvSpPr>
        <p:spPr>
          <a:xfrm>
            <a:off x="15290800" y="5686437"/>
            <a:ext cx="2032000" cy="1128769"/>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spAutoFit/>
          </a:bodyPr>
          <a:lstStyle/>
          <a:p>
            <a:pPr algn="l" defTabSz="1643062">
              <a:lnSpc>
                <a:spcPct val="130000"/>
              </a:lnSpc>
            </a:pPr>
            <a:endParaRPr lang="en-GB" sz="4200" kern="1200" spc="-42" dirty="0">
              <a:solidFill>
                <a:srgbClr val="394256"/>
              </a:solidFill>
              <a:latin typeface="Source Sans Pro"/>
              <a:ea typeface="Source Sans Pro"/>
              <a:cs typeface="+mn-cs"/>
              <a:sym typeface="Source Sans Pro"/>
            </a:endParaRPr>
          </a:p>
        </p:txBody>
      </p:sp>
      <p:pic>
        <p:nvPicPr>
          <p:cNvPr id="19" name="Picture 18">
            <a:extLst>
              <a:ext uri="{FF2B5EF4-FFF2-40B4-BE49-F238E27FC236}">
                <a16:creationId xmlns:a16="http://schemas.microsoft.com/office/drawing/2014/main" id="{111B6F7A-BBCC-4A9F-87CC-1A5CD899C20B}"/>
              </a:ext>
            </a:extLst>
          </p:cNvPr>
          <p:cNvPicPr>
            <a:picLocks noChangeAspect="1"/>
          </p:cNvPicPr>
          <p:nvPr/>
        </p:nvPicPr>
        <p:blipFill rotWithShape="1">
          <a:blip r:embed="rId2"/>
          <a:srcRect l="21193" r="37866"/>
          <a:stretch/>
        </p:blipFill>
        <p:spPr>
          <a:xfrm>
            <a:off x="0" y="10777348"/>
            <a:ext cx="24384000" cy="2938652"/>
          </a:xfrm>
          <a:prstGeom prst="rect">
            <a:avLst/>
          </a:prstGeom>
          <a:solidFill>
            <a:srgbClr val="0070C0"/>
          </a:solidFill>
        </p:spPr>
      </p:pic>
      <p:sp>
        <p:nvSpPr>
          <p:cNvPr id="2" name="TextBox 1">
            <a:extLst>
              <a:ext uri="{FF2B5EF4-FFF2-40B4-BE49-F238E27FC236}">
                <a16:creationId xmlns:a16="http://schemas.microsoft.com/office/drawing/2014/main" id="{08E2CB20-F508-4F07-B4C3-DC1D6FFA399E}"/>
              </a:ext>
            </a:extLst>
          </p:cNvPr>
          <p:cNvSpPr txBox="1"/>
          <p:nvPr/>
        </p:nvSpPr>
        <p:spPr>
          <a:xfrm>
            <a:off x="430306" y="483578"/>
            <a:ext cx="13644281" cy="2080328"/>
          </a:xfrm>
          <a:prstGeom prst="rect">
            <a:avLst/>
          </a:prstGeom>
          <a:solidFill>
            <a:schemeClr val="bg2">
              <a:lumMod val="95000"/>
              <a:alpha val="32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l" defTabSz="821531" rtl="0" fontAlgn="auto" latinLnBrk="0" hangingPunct="0">
              <a:lnSpc>
                <a:spcPts val="10000"/>
              </a:lnSpc>
              <a:spcBef>
                <a:spcPts val="0"/>
              </a:spcBef>
              <a:spcAft>
                <a:spcPts val="0"/>
              </a:spcAft>
              <a:buClrTx/>
              <a:buSzTx/>
              <a:buFontTx/>
              <a:buNone/>
              <a:tabLst/>
            </a:pPr>
            <a:endPar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endParaRPr>
          </a:p>
          <a:p>
            <a:pPr marL="0" marR="0" indent="0" algn="l" defTabSz="821531" rtl="0" fontAlgn="auto" latinLnBrk="0" hangingPunct="0">
              <a:lnSpc>
                <a:spcPts val="10000"/>
              </a:lnSpc>
              <a:spcBef>
                <a:spcPts val="0"/>
              </a:spcBef>
              <a:spcAft>
                <a:spcPts val="0"/>
              </a:spcAft>
              <a:buClrTx/>
              <a:buSzTx/>
              <a:buFontTx/>
              <a:buNone/>
              <a:tabLst/>
            </a:pPr>
            <a:endParaRPr lang="en-US" sz="9600" b="1" spc="-110" dirty="0">
              <a:solidFill>
                <a:srgbClr val="002060"/>
              </a:solidFill>
              <a:latin typeface="Arial" panose="020B0604020202020204" pitchFamily="34" charset="0"/>
              <a:ea typeface="+mn-ea"/>
              <a:cs typeface="Arial" panose="020B0604020202020204" pitchFamily="34" charset="0"/>
              <a:sym typeface="Source Sans Pro"/>
            </a:endParaRPr>
          </a:p>
          <a:p>
            <a:pPr marL="0" marR="0" indent="0" algn="l" defTabSz="821531" rtl="0" fontAlgn="auto" latinLnBrk="0" hangingPunct="0">
              <a:lnSpc>
                <a:spcPts val="10000"/>
              </a:lnSpc>
              <a:spcBef>
                <a:spcPts val="0"/>
              </a:spcBef>
              <a:spcAft>
                <a:spcPts val="0"/>
              </a:spcAft>
              <a:buClrTx/>
              <a:buSzTx/>
              <a:buFontTx/>
              <a:buNone/>
              <a:tabLst/>
            </a:pPr>
            <a:r>
              <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rPr>
              <a:t>Disclaimer</a:t>
            </a:r>
          </a:p>
          <a:p>
            <a:pPr marL="0" marR="0" indent="0" algn="l" defTabSz="821531" rtl="0" fontAlgn="auto" latinLnBrk="0" hangingPunct="0">
              <a:lnSpc>
                <a:spcPts val="10000"/>
              </a:lnSpc>
              <a:spcBef>
                <a:spcPts val="0"/>
              </a:spcBef>
              <a:spcAft>
                <a:spcPts val="0"/>
              </a:spcAft>
              <a:buClrTx/>
              <a:buSzTx/>
              <a:buFontTx/>
              <a:buNone/>
              <a:tabLst/>
            </a:pPr>
            <a:endParaRPr lang="en-US" sz="3600" b="1" spc="-110" dirty="0">
              <a:solidFill>
                <a:srgbClr val="002060"/>
              </a:solidFill>
              <a:latin typeface="Arial" panose="020B0604020202020204" pitchFamily="34" charset="0"/>
              <a:ea typeface="+mn-ea"/>
              <a:cs typeface="Arial" panose="020B0604020202020204" pitchFamily="34" charset="0"/>
              <a:sym typeface="Source Sans Pro"/>
            </a:endParaRPr>
          </a:p>
          <a:p>
            <a:pPr marL="0" marR="0" indent="0" algn="l" defTabSz="821531" rtl="0" fontAlgn="auto" latinLnBrk="0" hangingPunct="0">
              <a:lnSpc>
                <a:spcPts val="10000"/>
              </a:lnSpc>
              <a:spcBef>
                <a:spcPts val="0"/>
              </a:spcBef>
              <a:spcAft>
                <a:spcPts val="0"/>
              </a:spcAft>
              <a:buClrTx/>
              <a:buSzTx/>
              <a:buFontTx/>
              <a:buNone/>
              <a:tabLst/>
            </a:pPr>
            <a:endPar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endParaRPr>
          </a:p>
        </p:txBody>
      </p:sp>
      <p:sp>
        <p:nvSpPr>
          <p:cNvPr id="4" name="TextBox 3">
            <a:extLst>
              <a:ext uri="{FF2B5EF4-FFF2-40B4-BE49-F238E27FC236}">
                <a16:creationId xmlns:a16="http://schemas.microsoft.com/office/drawing/2014/main" id="{0FEF5B4A-4E50-4E6C-B41D-3E8D590890FE}"/>
              </a:ext>
            </a:extLst>
          </p:cNvPr>
          <p:cNvSpPr txBox="1"/>
          <p:nvPr/>
        </p:nvSpPr>
        <p:spPr>
          <a:xfrm>
            <a:off x="430305" y="4245907"/>
            <a:ext cx="13644281" cy="23602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n-GB" sz="2400" dirty="0">
                <a:solidFill>
                  <a:srgbClr val="002060"/>
                </a:solidFill>
              </a:rPr>
              <a:t>This presentation has been prepared for information purposes only and is not and does not form part of any offer for sale or solicitation of any offer to subscribe for or purchase or sell any securities nor shall it or any part of it form the basis of or be relied on in connection with any contract or commitment whatsoever.</a:t>
            </a:r>
            <a:endParaRPr lang="ar-QA" sz="2400" dirty="0">
              <a:solidFill>
                <a:srgbClr val="002060"/>
              </a:solidFill>
            </a:endParaRPr>
          </a:p>
          <a:p>
            <a:pPr algn="l"/>
            <a:endParaRPr lang="ar-QA" sz="2400" dirty="0">
              <a:solidFill>
                <a:srgbClr val="002060"/>
              </a:solidFill>
            </a:endParaRPr>
          </a:p>
          <a:p>
            <a:pPr algn="l"/>
            <a:endParaRPr lang="en-GB" sz="2400" b="1" spc="-110" dirty="0">
              <a:solidFill>
                <a:srgbClr val="002060"/>
              </a:solidFill>
              <a:latin typeface="+mn-lt"/>
              <a:ea typeface="+mn-ea"/>
              <a:cs typeface="+mn-cs"/>
              <a:sym typeface="Source Sans Pro"/>
            </a:endParaRPr>
          </a:p>
        </p:txBody>
      </p:sp>
      <p:pic>
        <p:nvPicPr>
          <p:cNvPr id="13" name="Picture 12">
            <a:extLst>
              <a:ext uri="{FF2B5EF4-FFF2-40B4-BE49-F238E27FC236}">
                <a16:creationId xmlns:a16="http://schemas.microsoft.com/office/drawing/2014/main" id="{5B58363C-B7A2-4733-82D4-BA4A4C85F79E}"/>
              </a:ext>
            </a:extLst>
          </p:cNvPr>
          <p:cNvPicPr>
            <a:picLocks noChangeAspect="1"/>
          </p:cNvPicPr>
          <p:nvPr/>
        </p:nvPicPr>
        <p:blipFill>
          <a:blip r:embed="rId3"/>
          <a:stretch>
            <a:fillRect/>
          </a:stretch>
        </p:blipFill>
        <p:spPr>
          <a:xfrm>
            <a:off x="16633297" y="4885559"/>
            <a:ext cx="7607268" cy="4335340"/>
          </a:xfrm>
          <a:prstGeom prst="rect">
            <a:avLst/>
          </a:prstGeom>
          <a:ln>
            <a:noFill/>
          </a:ln>
        </p:spPr>
      </p:pic>
    </p:spTree>
    <p:extLst>
      <p:ext uri="{BB962C8B-B14F-4D97-AF65-F5344CB8AC3E}">
        <p14:creationId xmlns:p14="http://schemas.microsoft.com/office/powerpoint/2010/main" val="3428957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0"/>
          <p:cNvSpPr/>
          <p:nvPr/>
        </p:nvSpPr>
        <p:spPr>
          <a:xfrm rot="10800000">
            <a:off x="7906871" y="1792973"/>
            <a:ext cx="16477129" cy="8956585"/>
          </a:xfrm>
          <a:custGeom>
            <a:avLst/>
            <a:gdLst>
              <a:gd name="connsiteX0" fmla="*/ 0 w 6047347"/>
              <a:gd name="connsiteY0" fmla="*/ 0 h 3832037"/>
              <a:gd name="connsiteX1" fmla="*/ 6047347 w 6047347"/>
              <a:gd name="connsiteY1" fmla="*/ 0 h 3832037"/>
              <a:gd name="connsiteX2" fmla="*/ 6047347 w 6047347"/>
              <a:gd name="connsiteY2" fmla="*/ 3832037 h 3832037"/>
              <a:gd name="connsiteX3" fmla="*/ 0 w 6047347"/>
              <a:gd name="connsiteY3" fmla="*/ 3832037 h 3832037"/>
              <a:gd name="connsiteX4" fmla="*/ 0 w 6047347"/>
              <a:gd name="connsiteY4" fmla="*/ 0 h 3832037"/>
              <a:gd name="connsiteX0" fmla="*/ 0 w 6047347"/>
              <a:gd name="connsiteY0" fmla="*/ 0 h 3832037"/>
              <a:gd name="connsiteX1" fmla="*/ 6047347 w 6047347"/>
              <a:gd name="connsiteY1" fmla="*/ 0 h 3832037"/>
              <a:gd name="connsiteX2" fmla="*/ 0 w 6047347"/>
              <a:gd name="connsiteY2" fmla="*/ 3832037 h 3832037"/>
              <a:gd name="connsiteX3" fmla="*/ 0 w 6047347"/>
              <a:gd name="connsiteY3" fmla="*/ 0 h 3832037"/>
            </a:gdLst>
            <a:ahLst/>
            <a:cxnLst>
              <a:cxn ang="0">
                <a:pos x="connsiteX0" y="connsiteY0"/>
              </a:cxn>
              <a:cxn ang="0">
                <a:pos x="connsiteX1" y="connsiteY1"/>
              </a:cxn>
              <a:cxn ang="0">
                <a:pos x="connsiteX2" y="connsiteY2"/>
              </a:cxn>
              <a:cxn ang="0">
                <a:pos x="connsiteX3" y="connsiteY3"/>
              </a:cxn>
            </a:cxnLst>
            <a:rect l="l" t="t" r="r" b="b"/>
            <a:pathLst>
              <a:path w="6047347" h="3832037">
                <a:moveTo>
                  <a:pt x="0" y="0"/>
                </a:moveTo>
                <a:lnTo>
                  <a:pt x="6047347" y="0"/>
                </a:lnTo>
                <a:lnTo>
                  <a:pt x="0" y="3832037"/>
                </a:lnTo>
                <a:lnTo>
                  <a:pt x="0" y="0"/>
                </a:lnTo>
                <a:close/>
              </a:path>
            </a:pathLst>
          </a:custGeom>
          <a:solidFill>
            <a:schemeClr val="bg2">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noAutofit/>
          </a:bodyPr>
          <a:lstStyle/>
          <a:p>
            <a:pPr algn="l" defTabSz="1643062">
              <a:lnSpc>
                <a:spcPct val="130000"/>
              </a:lnSpc>
            </a:pPr>
            <a:endParaRPr lang="en-US" sz="4200" kern="1200" spc="-42" dirty="0">
              <a:solidFill>
                <a:srgbClr val="394256"/>
              </a:solidFill>
              <a:latin typeface="Source Sans Pro"/>
              <a:ea typeface="Source Sans Pro"/>
              <a:cs typeface="+mn-cs"/>
              <a:sym typeface="Source Sans Pro"/>
            </a:endParaRPr>
          </a:p>
        </p:txBody>
      </p:sp>
      <p:cxnSp>
        <p:nvCxnSpPr>
          <p:cNvPr id="15" name="Straight Connector 14">
            <a:extLst>
              <a:ext uri="{FF2B5EF4-FFF2-40B4-BE49-F238E27FC236}">
                <a16:creationId xmlns:a16="http://schemas.microsoft.com/office/drawing/2014/main" id="{A9B63745-EF5C-4688-B89F-CCB8EADD8C8E}"/>
              </a:ext>
            </a:extLst>
          </p:cNvPr>
          <p:cNvCxnSpPr>
            <a:cxnSpLocks/>
          </p:cNvCxnSpPr>
          <p:nvPr/>
        </p:nvCxnSpPr>
        <p:spPr>
          <a:xfrm>
            <a:off x="0" y="10749558"/>
            <a:ext cx="24384000" cy="0"/>
          </a:xfrm>
          <a:prstGeom prst="line">
            <a:avLst/>
          </a:prstGeom>
          <a:ln w="22225">
            <a:gradFill flip="none" rotWithShape="1">
              <a:gsLst>
                <a:gs pos="0">
                  <a:srgbClr val="002060"/>
                </a:gs>
                <a:gs pos="56000">
                  <a:srgbClr val="0070C0"/>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AF24D7B-B1AE-4754-8758-B6F48F942166}"/>
              </a:ext>
            </a:extLst>
          </p:cNvPr>
          <p:cNvSpPr/>
          <p:nvPr/>
        </p:nvSpPr>
        <p:spPr>
          <a:xfrm>
            <a:off x="15290800" y="5686437"/>
            <a:ext cx="2032000" cy="1128769"/>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spAutoFit/>
          </a:bodyPr>
          <a:lstStyle/>
          <a:p>
            <a:pPr algn="l" defTabSz="1643062">
              <a:lnSpc>
                <a:spcPct val="130000"/>
              </a:lnSpc>
            </a:pPr>
            <a:endParaRPr lang="en-GB" sz="4200" kern="1200" spc="-42" dirty="0">
              <a:solidFill>
                <a:srgbClr val="394256"/>
              </a:solidFill>
              <a:latin typeface="Source Sans Pro"/>
              <a:ea typeface="Source Sans Pro"/>
              <a:cs typeface="+mn-cs"/>
              <a:sym typeface="Source Sans Pro"/>
            </a:endParaRPr>
          </a:p>
        </p:txBody>
      </p:sp>
      <p:pic>
        <p:nvPicPr>
          <p:cNvPr id="19" name="Picture 18">
            <a:extLst>
              <a:ext uri="{FF2B5EF4-FFF2-40B4-BE49-F238E27FC236}">
                <a16:creationId xmlns:a16="http://schemas.microsoft.com/office/drawing/2014/main" id="{111B6F7A-BBCC-4A9F-87CC-1A5CD899C20B}"/>
              </a:ext>
            </a:extLst>
          </p:cNvPr>
          <p:cNvPicPr>
            <a:picLocks noChangeAspect="1"/>
          </p:cNvPicPr>
          <p:nvPr/>
        </p:nvPicPr>
        <p:blipFill rotWithShape="1">
          <a:blip r:embed="rId2"/>
          <a:srcRect l="21193" r="37866"/>
          <a:stretch/>
        </p:blipFill>
        <p:spPr>
          <a:xfrm>
            <a:off x="0" y="10777348"/>
            <a:ext cx="24384000" cy="2938652"/>
          </a:xfrm>
          <a:prstGeom prst="rect">
            <a:avLst/>
          </a:prstGeom>
          <a:solidFill>
            <a:srgbClr val="0070C0"/>
          </a:solidFill>
        </p:spPr>
      </p:pic>
      <p:sp>
        <p:nvSpPr>
          <p:cNvPr id="2" name="TextBox 1">
            <a:extLst>
              <a:ext uri="{FF2B5EF4-FFF2-40B4-BE49-F238E27FC236}">
                <a16:creationId xmlns:a16="http://schemas.microsoft.com/office/drawing/2014/main" id="{08E2CB20-F508-4F07-B4C3-DC1D6FFA399E}"/>
              </a:ext>
            </a:extLst>
          </p:cNvPr>
          <p:cNvSpPr txBox="1"/>
          <p:nvPr/>
        </p:nvSpPr>
        <p:spPr>
          <a:xfrm>
            <a:off x="3424518" y="3636375"/>
            <a:ext cx="13644281" cy="2080328"/>
          </a:xfrm>
          <a:prstGeom prst="rect">
            <a:avLst/>
          </a:prstGeom>
          <a:solidFill>
            <a:schemeClr val="bg2">
              <a:lumMod val="95000"/>
              <a:alpha val="32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defTabSz="821531" rtl="0" fontAlgn="auto" latinLnBrk="0" hangingPunct="0">
              <a:lnSpc>
                <a:spcPts val="10000"/>
              </a:lnSpc>
              <a:spcBef>
                <a:spcPts val="0"/>
              </a:spcBef>
              <a:spcAft>
                <a:spcPts val="0"/>
              </a:spcAft>
              <a:buClrTx/>
              <a:buSzTx/>
              <a:buFontTx/>
              <a:buNone/>
              <a:tabLst/>
            </a:pPr>
            <a:endPar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endParaRPr>
          </a:p>
          <a:p>
            <a:pPr marL="0" marR="0" indent="0" defTabSz="821531" rtl="0" fontAlgn="auto" latinLnBrk="0" hangingPunct="0">
              <a:lnSpc>
                <a:spcPts val="10000"/>
              </a:lnSpc>
              <a:spcBef>
                <a:spcPts val="0"/>
              </a:spcBef>
              <a:spcAft>
                <a:spcPts val="0"/>
              </a:spcAft>
              <a:buClrTx/>
              <a:buSzTx/>
              <a:buFontTx/>
              <a:buNone/>
              <a:tabLst/>
            </a:pPr>
            <a:endParaRPr lang="en-US" sz="9600" b="1" spc="-110" dirty="0">
              <a:solidFill>
                <a:srgbClr val="002060"/>
              </a:solidFill>
              <a:latin typeface="Arial" panose="020B0604020202020204" pitchFamily="34" charset="0"/>
              <a:ea typeface="+mn-ea"/>
              <a:cs typeface="Arial" panose="020B0604020202020204" pitchFamily="34" charset="0"/>
              <a:sym typeface="Source Sans Pro"/>
            </a:endParaRPr>
          </a:p>
          <a:p>
            <a:pPr marL="0" marR="0" indent="0" defTabSz="821531" rtl="0" fontAlgn="auto" latinLnBrk="0" hangingPunct="0">
              <a:lnSpc>
                <a:spcPts val="10000"/>
              </a:lnSpc>
              <a:spcBef>
                <a:spcPts val="0"/>
              </a:spcBef>
              <a:spcAft>
                <a:spcPts val="0"/>
              </a:spcAft>
              <a:buClrTx/>
              <a:buSzTx/>
              <a:buFontTx/>
              <a:buNone/>
              <a:tabLst/>
            </a:pPr>
            <a:r>
              <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rPr>
              <a:t>Thank You</a:t>
            </a:r>
          </a:p>
          <a:p>
            <a:pPr marL="0" marR="0" indent="0" defTabSz="821531" rtl="0" fontAlgn="auto" latinLnBrk="0" hangingPunct="0">
              <a:lnSpc>
                <a:spcPts val="10000"/>
              </a:lnSpc>
              <a:spcBef>
                <a:spcPts val="0"/>
              </a:spcBef>
              <a:spcAft>
                <a:spcPts val="0"/>
              </a:spcAft>
              <a:buClrTx/>
              <a:buSzTx/>
              <a:buFontTx/>
              <a:buNone/>
              <a:tabLst/>
            </a:pPr>
            <a:endParaRPr lang="en-US" sz="3600" b="1" spc="-110" dirty="0">
              <a:solidFill>
                <a:srgbClr val="002060"/>
              </a:solidFill>
              <a:latin typeface="Arial" panose="020B0604020202020204" pitchFamily="34" charset="0"/>
              <a:ea typeface="+mn-ea"/>
              <a:cs typeface="Arial" panose="020B0604020202020204" pitchFamily="34" charset="0"/>
              <a:sym typeface="Source Sans Pro"/>
            </a:endParaRPr>
          </a:p>
          <a:p>
            <a:pPr marL="0" marR="0" indent="0" defTabSz="821531" rtl="0" fontAlgn="auto" latinLnBrk="0" hangingPunct="0">
              <a:lnSpc>
                <a:spcPts val="10000"/>
              </a:lnSpc>
              <a:spcBef>
                <a:spcPts val="0"/>
              </a:spcBef>
              <a:spcAft>
                <a:spcPts val="0"/>
              </a:spcAft>
              <a:buClrTx/>
              <a:buSzTx/>
              <a:buFontTx/>
              <a:buNone/>
              <a:tabLst/>
            </a:pPr>
            <a:endPar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endParaRPr>
          </a:p>
        </p:txBody>
      </p:sp>
      <p:pic>
        <p:nvPicPr>
          <p:cNvPr id="13" name="Picture 12">
            <a:extLst>
              <a:ext uri="{FF2B5EF4-FFF2-40B4-BE49-F238E27FC236}">
                <a16:creationId xmlns:a16="http://schemas.microsoft.com/office/drawing/2014/main" id="{5B58363C-B7A2-4733-82D4-BA4A4C85F79E}"/>
              </a:ext>
            </a:extLst>
          </p:cNvPr>
          <p:cNvPicPr>
            <a:picLocks noChangeAspect="1"/>
          </p:cNvPicPr>
          <p:nvPr/>
        </p:nvPicPr>
        <p:blipFill>
          <a:blip r:embed="rId3"/>
          <a:stretch>
            <a:fillRect/>
          </a:stretch>
        </p:blipFill>
        <p:spPr>
          <a:xfrm>
            <a:off x="16633297" y="4885559"/>
            <a:ext cx="7607268" cy="4335340"/>
          </a:xfrm>
          <a:prstGeom prst="rect">
            <a:avLst/>
          </a:prstGeom>
          <a:ln>
            <a:noFill/>
          </a:ln>
        </p:spPr>
      </p:pic>
    </p:spTree>
    <p:extLst>
      <p:ext uri="{BB962C8B-B14F-4D97-AF65-F5344CB8AC3E}">
        <p14:creationId xmlns:p14="http://schemas.microsoft.com/office/powerpoint/2010/main" val="3234523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1_White">
  <a:themeElements>
    <a:clrScheme name="Multicolor 3">
      <a:dk1>
        <a:srgbClr val="394256"/>
      </a:dk1>
      <a:lt1>
        <a:srgbClr val="38AD96"/>
      </a:lt1>
      <a:dk2>
        <a:srgbClr val="F2F2F2"/>
      </a:dk2>
      <a:lt2>
        <a:srgbClr val="FFFFFF"/>
      </a:lt2>
      <a:accent1>
        <a:srgbClr val="1AAD96"/>
      </a:accent1>
      <a:accent2>
        <a:srgbClr val="A9C370"/>
      </a:accent2>
      <a:accent3>
        <a:srgbClr val="F5AE3B"/>
      </a:accent3>
      <a:accent4>
        <a:srgbClr val="CC4E3D"/>
      </a:accent4>
      <a:accent5>
        <a:srgbClr val="56687C"/>
      </a:accent5>
      <a:accent6>
        <a:srgbClr val="94A4B5"/>
      </a:accent6>
      <a:hlink>
        <a:srgbClr val="38AD96"/>
      </a:hlink>
      <a:folHlink>
        <a:srgbClr val="38AD96"/>
      </a:folHlink>
    </a:clrScheme>
    <a:fontScheme name="White">
      <a:majorFont>
        <a:latin typeface="Source Sans Pro"/>
        <a:ea typeface="Source Sans Pro"/>
        <a:cs typeface="Source Sans Pro"/>
      </a:majorFont>
      <a:minorFont>
        <a:latin typeface="Source Sans Pro"/>
        <a:ea typeface="Source Sans Pro"/>
        <a:cs typeface="Source Sans Pr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94256"/>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ct val="130000"/>
          </a:lnSpc>
          <a:spcBef>
            <a:spcPts val="0"/>
          </a:spcBef>
          <a:spcAft>
            <a:spcPts val="0"/>
          </a:spcAft>
          <a:buClrTx/>
          <a:buSzTx/>
          <a:buFontTx/>
          <a:buNone/>
          <a:tabLst/>
          <a:defRPr kumimoji="0" sz="2100" b="0" i="0" u="none" strike="noStrike" cap="none" spc="-21" normalizeH="0" baseline="0">
            <a:ln>
              <a:noFill/>
            </a:ln>
            <a:solidFill>
              <a:srgbClr val="394256"/>
            </a:solidFill>
            <a:effectLst/>
            <a:uFillTx/>
            <a:latin typeface="+mn-lt"/>
            <a:ea typeface="+mn-ea"/>
            <a:cs typeface="+mn-cs"/>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77800" cap="flat">
          <a:solidFill>
            <a:srgbClr val="39425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ts val="10000"/>
          </a:lnSpc>
          <a:spcBef>
            <a:spcPts val="0"/>
          </a:spcBef>
          <a:spcAft>
            <a:spcPts val="0"/>
          </a:spcAft>
          <a:buClrTx/>
          <a:buSzTx/>
          <a:buFontTx/>
          <a:buNone/>
          <a:tabLst/>
          <a:defRPr kumimoji="0" sz="11000" b="1" i="0" u="none" strike="noStrike" cap="none" spc="-110" normalizeH="0" baseline="0">
            <a:ln>
              <a:noFill/>
            </a:ln>
            <a:solidFill>
              <a:srgbClr val="394256"/>
            </a:solidFill>
            <a:effectLst/>
            <a:uFillTx/>
            <a:latin typeface="+mn-lt"/>
            <a:ea typeface="+mn-ea"/>
            <a:cs typeface="+mn-cs"/>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ew_Template8">
  <a:themeElements>
    <a:clrScheme name="New_Template8">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Helvetica Neue UltraLight"/>
            <a:ea typeface="Helvetica Neue UltraLight"/>
            <a:cs typeface="Helvetica Neue UltraLight"/>
            <a:sym typeface="Helvetica Neue Ultra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8616</TotalTime>
  <Words>380</Words>
  <Application>Microsoft Office PowerPoint</Application>
  <PresentationFormat>Custom</PresentationFormat>
  <Paragraphs>45</Paragraphs>
  <Slides>8</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8</vt:i4>
      </vt:variant>
    </vt:vector>
  </HeadingPairs>
  <TitlesOfParts>
    <vt:vector size="23" baseType="lpstr">
      <vt:lpstr>Aller</vt:lpstr>
      <vt:lpstr>Aller Light</vt:lpstr>
      <vt:lpstr>Arial</vt:lpstr>
      <vt:lpstr>Arial Narrow</vt:lpstr>
      <vt:lpstr>Calibri</vt:lpstr>
      <vt:lpstr>Calibri Light</vt:lpstr>
      <vt:lpstr>Helvetica Neue UltraLight</vt:lpstr>
      <vt:lpstr>Lato Semibold</vt:lpstr>
      <vt:lpstr>Lucida Grande</vt:lpstr>
      <vt:lpstr>Source Sans Pro</vt:lpstr>
      <vt:lpstr>Tahoma</vt:lpstr>
      <vt:lpstr>Verdana</vt:lpstr>
      <vt:lpstr>Wingdings</vt:lpstr>
      <vt:lpstr>1_White</vt:lpstr>
      <vt:lpstr>Office Theme</vt:lpstr>
      <vt:lpstr>PowerPoint Presentation</vt:lpstr>
      <vt:lpstr>PowerPoint Presentation</vt:lpstr>
      <vt:lpstr>Content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Muhammad Majed Burjaq</dc:creator>
  <cp:lastModifiedBy>Amar Kulkarni</cp:lastModifiedBy>
  <cp:revision>478</cp:revision>
  <cp:lastPrinted>2022-01-23T09:44:53Z</cp:lastPrinted>
  <dcterms:modified xsi:type="dcterms:W3CDTF">2023-05-03T18:44:10Z</dcterms:modified>
</cp:coreProperties>
</file>